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rawing5.xml" ContentType="application/vnd.ms-office.drawingml.diagramDrawing+xml"/>
  <Override PartName="/ppt/diagrams/quickStyle6.xml" ContentType="application/vnd.openxmlformats-officedocument.drawingml.diagramStyl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257" r:id="rId3"/>
    <p:sldId id="258" r:id="rId4"/>
    <p:sldId id="260" r:id="rId5"/>
    <p:sldId id="261" r:id="rId6"/>
    <p:sldId id="264" r:id="rId7"/>
    <p:sldId id="265" r:id="rId8"/>
    <p:sldId id="269" r:id="rId9"/>
    <p:sldId id="267" r:id="rId10"/>
    <p:sldId id="268" r:id="rId11"/>
    <p:sldId id="270" r:id="rId12"/>
    <p:sldId id="272" r:id="rId13"/>
    <p:sldId id="271" r:id="rId14"/>
    <p:sldId id="273" r:id="rId15"/>
    <p:sldId id="274" r:id="rId16"/>
  </p:sldIdLst>
  <p:sldSz cx="9144000" cy="6858000" type="screen4x3"/>
  <p:notesSz cx="6883400" cy="9906000"/>
  <p:defaultTextStyle>
    <a:defPPr>
      <a:defRPr lang="en-US"/>
    </a:defPPr>
    <a:lvl1pPr algn="l" rtl="0" eaLnBrk="0" fontAlgn="base" hangingPunct="0">
      <a:spcBef>
        <a:spcPct val="50000"/>
      </a:spcBef>
      <a:spcAft>
        <a:spcPct val="0"/>
      </a:spcAft>
      <a:defRPr sz="20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50000"/>
      </a:spcBef>
      <a:spcAft>
        <a:spcPct val="0"/>
      </a:spcAft>
      <a:defRPr sz="20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50000"/>
      </a:spcBef>
      <a:spcAft>
        <a:spcPct val="0"/>
      </a:spcAft>
      <a:defRPr sz="20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50000"/>
      </a:spcBef>
      <a:spcAft>
        <a:spcPct val="0"/>
      </a:spcAft>
      <a:defRPr sz="20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50000"/>
      </a:spcBef>
      <a:spcAft>
        <a:spcPct val="0"/>
      </a:spcAft>
      <a:defRPr sz="20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6699"/>
    <a:srgbClr val="3366CC"/>
    <a:srgbClr val="FF5050"/>
    <a:srgbClr val="EAEAEA"/>
    <a:srgbClr val="FFFFFF"/>
    <a:srgbClr val="003399"/>
    <a:srgbClr val="FF99CC"/>
    <a:srgbClr val="FFCCFF"/>
    <a:srgbClr val="FFFFCC"/>
    <a:srgbClr val="FFFF9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51" autoAdjust="0"/>
    <p:restoredTop sz="90238" autoAdjust="0"/>
  </p:normalViewPr>
  <p:slideViewPr>
    <p:cSldViewPr>
      <p:cViewPr varScale="1">
        <p:scale>
          <a:sx n="101" d="100"/>
          <a:sy n="101" d="100"/>
        </p:scale>
        <p:origin x="-118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_rels/data3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jpeg"/></Relationships>
</file>

<file path=ppt/diagrams/_rels/drawing3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0812DC7-6D6D-48E1-A12F-752DA1E94F90}" type="doc">
      <dgm:prSet loTypeId="urn:microsoft.com/office/officeart/2005/8/layout/radial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4A09025B-51F3-48AA-84C1-74F54AA6E945}">
      <dgm:prSet phldrT="[Text]" custT="1"/>
      <dgm:spPr>
        <a:solidFill>
          <a:srgbClr val="336699"/>
        </a:solidFill>
        <a:effectLst>
          <a:outerShdw blurRad="50800" dist="38100" dir="18900000" algn="bl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de-DE" sz="2000" dirty="0" smtClean="0"/>
            <a:t>Erwachsene</a:t>
          </a:r>
          <a:endParaRPr lang="de-DE" sz="2000" dirty="0"/>
        </a:p>
      </dgm:t>
    </dgm:pt>
    <dgm:pt modelId="{48A1BF3E-066D-45E8-8BC3-FD3575ED94DF}" type="parTrans" cxnId="{942912DF-01CB-48E6-ACF0-46838A8D321A}">
      <dgm:prSet/>
      <dgm:spPr>
        <a:effectLst>
          <a:outerShdw blurRad="50800" dist="38100" dir="18900000" algn="bl" rotWithShape="0">
            <a:prstClr val="black">
              <a:alpha val="40000"/>
            </a:prstClr>
          </a:outerShdw>
        </a:effectLst>
      </dgm:spPr>
      <dgm:t>
        <a:bodyPr/>
        <a:lstStyle/>
        <a:p>
          <a:endParaRPr lang="de-DE"/>
        </a:p>
      </dgm:t>
    </dgm:pt>
    <dgm:pt modelId="{8152C080-E68D-4BCA-B068-FB565A033B42}" type="sibTrans" cxnId="{942912DF-01CB-48E6-ACF0-46838A8D321A}">
      <dgm:prSet/>
      <dgm:spPr/>
      <dgm:t>
        <a:bodyPr/>
        <a:lstStyle/>
        <a:p>
          <a:endParaRPr lang="de-DE"/>
        </a:p>
      </dgm:t>
    </dgm:pt>
    <dgm:pt modelId="{FE7E1D84-5EC2-42C0-B639-2CE9CD306272}">
      <dgm:prSet phldrT="[Text]" custT="1"/>
      <dgm:spPr>
        <a:effectLst>
          <a:outerShdw blurRad="50800" dist="38100" dir="18900000" algn="bl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de-DE" sz="1600" dirty="0" smtClean="0"/>
            <a:t>Interaktion</a:t>
          </a:r>
          <a:endParaRPr lang="de-DE" sz="1600" dirty="0"/>
        </a:p>
      </dgm:t>
    </dgm:pt>
    <dgm:pt modelId="{77C152F0-89C7-41AF-B559-E6A3112739B7}" type="parTrans" cxnId="{5D9277B8-89BB-413C-9379-DE66B408ACDA}">
      <dgm:prSet/>
      <dgm:spPr/>
      <dgm:t>
        <a:bodyPr/>
        <a:lstStyle/>
        <a:p>
          <a:endParaRPr lang="de-DE"/>
        </a:p>
      </dgm:t>
    </dgm:pt>
    <dgm:pt modelId="{C8B76708-3D57-43AB-8F6D-E77088D30D5B}" type="sibTrans" cxnId="{5D9277B8-89BB-413C-9379-DE66B408ACDA}">
      <dgm:prSet/>
      <dgm:spPr/>
      <dgm:t>
        <a:bodyPr/>
        <a:lstStyle/>
        <a:p>
          <a:endParaRPr lang="de-DE"/>
        </a:p>
      </dgm:t>
    </dgm:pt>
    <dgm:pt modelId="{1B2EBFB8-9B59-44DD-8B95-5939F0626401}">
      <dgm:prSet phldrT="[Text]" custT="1"/>
      <dgm:spPr>
        <a:solidFill>
          <a:srgbClr val="336699"/>
        </a:solidFill>
        <a:effectLst>
          <a:outerShdw blurRad="50800" dist="38100" dir="18900000" algn="bl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de-DE" sz="2000" dirty="0" smtClean="0"/>
            <a:t>Roboter</a:t>
          </a:r>
          <a:endParaRPr lang="de-DE" sz="2000" dirty="0"/>
        </a:p>
      </dgm:t>
    </dgm:pt>
    <dgm:pt modelId="{F1BF5E3F-493E-4048-995D-CE26B97312A0}" type="parTrans" cxnId="{12B41F86-6A33-4AC5-A122-1B6F3DCDFE02}">
      <dgm:prSet/>
      <dgm:spPr>
        <a:effectLst>
          <a:outerShdw blurRad="50800" dist="38100" dir="18900000" algn="bl" rotWithShape="0">
            <a:prstClr val="black">
              <a:alpha val="40000"/>
            </a:prstClr>
          </a:outerShdw>
        </a:effectLst>
      </dgm:spPr>
      <dgm:t>
        <a:bodyPr/>
        <a:lstStyle/>
        <a:p>
          <a:endParaRPr lang="de-DE"/>
        </a:p>
      </dgm:t>
    </dgm:pt>
    <dgm:pt modelId="{79D2EECF-31DA-4AB5-8732-078D13DAB636}" type="sibTrans" cxnId="{12B41F86-6A33-4AC5-A122-1B6F3DCDFE02}">
      <dgm:prSet/>
      <dgm:spPr/>
      <dgm:t>
        <a:bodyPr/>
        <a:lstStyle/>
        <a:p>
          <a:endParaRPr lang="de-DE"/>
        </a:p>
      </dgm:t>
    </dgm:pt>
    <dgm:pt modelId="{FBAEEF03-D478-4449-ACE9-A63A5B349EA0}">
      <dgm:prSet phldrT="[Text]" custT="1"/>
      <dgm:spPr>
        <a:solidFill>
          <a:srgbClr val="66CCFF"/>
        </a:solidFill>
        <a:effectLst>
          <a:outerShdw blurRad="50800" dist="38100" dir="18900000" algn="bl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de-DE" sz="2000" dirty="0" smtClean="0"/>
            <a:t>Kind</a:t>
          </a:r>
        </a:p>
        <a:p>
          <a:r>
            <a:rPr lang="de-DE" sz="1600" dirty="0" smtClean="0"/>
            <a:t>Passiver Teilnehmer</a:t>
          </a:r>
          <a:endParaRPr lang="de-DE" sz="1600" dirty="0"/>
        </a:p>
      </dgm:t>
    </dgm:pt>
    <dgm:pt modelId="{3E1946BD-6A33-457A-836B-417CE710B638}" type="parTrans" cxnId="{436057A6-FEBF-4C27-A995-7F0E982DA0BF}">
      <dgm:prSet custT="1"/>
      <dgm:spPr>
        <a:effectLst>
          <a:outerShdw blurRad="50800" dist="38100" dir="18900000" algn="bl" rotWithShape="0">
            <a:prstClr val="black">
              <a:alpha val="40000"/>
            </a:prstClr>
          </a:outerShdw>
        </a:effectLst>
      </dgm:spPr>
      <dgm:t>
        <a:bodyPr/>
        <a:lstStyle/>
        <a:p>
          <a:pPr algn="r"/>
          <a:r>
            <a:rPr lang="de-DE" sz="1400" dirty="0" smtClean="0"/>
            <a:t>Beobachtung</a:t>
          </a:r>
          <a:endParaRPr lang="de-DE" sz="1400" dirty="0"/>
        </a:p>
      </dgm:t>
    </dgm:pt>
    <dgm:pt modelId="{D1D1B9A7-71C1-4139-8CBE-B6E8FD4AD97E}" type="sibTrans" cxnId="{436057A6-FEBF-4C27-A995-7F0E982DA0BF}">
      <dgm:prSet/>
      <dgm:spPr/>
      <dgm:t>
        <a:bodyPr/>
        <a:lstStyle/>
        <a:p>
          <a:endParaRPr lang="de-DE"/>
        </a:p>
      </dgm:t>
    </dgm:pt>
    <dgm:pt modelId="{3999040B-80FB-4E92-BF94-8AF7F84601DA}" type="pres">
      <dgm:prSet presAssocID="{00812DC7-6D6D-48E1-A12F-752DA1E94F90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de-DE"/>
        </a:p>
      </dgm:t>
    </dgm:pt>
    <dgm:pt modelId="{5DCE46E8-A5AC-4A54-A2DD-5F7B46A4DEA0}" type="pres">
      <dgm:prSet presAssocID="{FE7E1D84-5EC2-42C0-B639-2CE9CD306272}" presName="centerShape" presStyleLbl="node0" presStyleIdx="0" presStyleCnt="1" custScaleX="114781" custScaleY="112240" custLinFactNeighborY="24295"/>
      <dgm:spPr/>
      <dgm:t>
        <a:bodyPr/>
        <a:lstStyle/>
        <a:p>
          <a:endParaRPr lang="de-DE"/>
        </a:p>
      </dgm:t>
    </dgm:pt>
    <dgm:pt modelId="{37B4D909-7FA0-4311-B933-2E6403077A52}" type="pres">
      <dgm:prSet presAssocID="{3E1946BD-6A33-457A-836B-417CE710B638}" presName="parTrans" presStyleLbl="sibTrans2D1" presStyleIdx="0" presStyleCnt="3" custScaleX="161272" custScaleY="129513"/>
      <dgm:spPr>
        <a:prstGeom prst="leftArrow">
          <a:avLst/>
        </a:prstGeom>
      </dgm:spPr>
      <dgm:t>
        <a:bodyPr/>
        <a:lstStyle/>
        <a:p>
          <a:endParaRPr lang="de-DE"/>
        </a:p>
      </dgm:t>
    </dgm:pt>
    <dgm:pt modelId="{314EBFDF-AA29-4D4F-84C8-E62F4A252919}" type="pres">
      <dgm:prSet presAssocID="{3E1946BD-6A33-457A-836B-417CE710B638}" presName="connectorText" presStyleLbl="sibTrans2D1" presStyleIdx="0" presStyleCnt="3"/>
      <dgm:spPr/>
      <dgm:t>
        <a:bodyPr/>
        <a:lstStyle/>
        <a:p>
          <a:endParaRPr lang="de-DE"/>
        </a:p>
      </dgm:t>
    </dgm:pt>
    <dgm:pt modelId="{FD3E8CBC-E484-4B06-AEE0-4A9728ECF1D0}" type="pres">
      <dgm:prSet presAssocID="{FBAEEF03-D478-4449-ACE9-A63A5B349EA0}" presName="node" presStyleLbl="node1" presStyleIdx="0" presStyleCnt="3" custScaleX="204122" custScaleY="62414" custRadScaleRad="106580" custRadScaleInc="0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de-DE"/>
        </a:p>
      </dgm:t>
    </dgm:pt>
    <dgm:pt modelId="{DB141356-9E5A-4673-9F0F-B88D01FCEC06}" type="pres">
      <dgm:prSet presAssocID="{48A1BF3E-066D-45E8-8BC3-FD3575ED94DF}" presName="parTrans" presStyleLbl="sibTrans2D1" presStyleIdx="1" presStyleCnt="3"/>
      <dgm:spPr/>
      <dgm:t>
        <a:bodyPr/>
        <a:lstStyle/>
        <a:p>
          <a:endParaRPr lang="de-DE"/>
        </a:p>
      </dgm:t>
    </dgm:pt>
    <dgm:pt modelId="{03B01764-D8D0-4B67-A8D0-14956DA6541F}" type="pres">
      <dgm:prSet presAssocID="{48A1BF3E-066D-45E8-8BC3-FD3575ED94DF}" presName="connectorText" presStyleLbl="sibTrans2D1" presStyleIdx="1" presStyleCnt="3"/>
      <dgm:spPr/>
      <dgm:t>
        <a:bodyPr/>
        <a:lstStyle/>
        <a:p>
          <a:endParaRPr lang="de-DE"/>
        </a:p>
      </dgm:t>
    </dgm:pt>
    <dgm:pt modelId="{5B3629F0-675B-41DC-AD06-A04C66F785AC}" type="pres">
      <dgm:prSet presAssocID="{4A09025B-51F3-48AA-84C1-74F54AA6E945}" presName="node" presStyleLbl="node1" presStyleIdx="1" presStyleCnt="3" custScaleX="135378" custScaleY="55367" custRadScaleRad="129119" custRadScaleInc="-12028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de-DE"/>
        </a:p>
      </dgm:t>
    </dgm:pt>
    <dgm:pt modelId="{F3D176C2-5B54-4A29-87A7-A6577A60A791}" type="pres">
      <dgm:prSet presAssocID="{F1BF5E3F-493E-4048-995D-CE26B97312A0}" presName="parTrans" presStyleLbl="sibTrans2D1" presStyleIdx="2" presStyleCnt="3"/>
      <dgm:spPr/>
      <dgm:t>
        <a:bodyPr/>
        <a:lstStyle/>
        <a:p>
          <a:endParaRPr lang="de-DE"/>
        </a:p>
      </dgm:t>
    </dgm:pt>
    <dgm:pt modelId="{61061EDD-AD99-4D8A-AA18-3D61FA603430}" type="pres">
      <dgm:prSet presAssocID="{F1BF5E3F-493E-4048-995D-CE26B97312A0}" presName="connectorText" presStyleLbl="sibTrans2D1" presStyleIdx="2" presStyleCnt="3"/>
      <dgm:spPr/>
      <dgm:t>
        <a:bodyPr/>
        <a:lstStyle/>
        <a:p>
          <a:endParaRPr lang="de-DE"/>
        </a:p>
      </dgm:t>
    </dgm:pt>
    <dgm:pt modelId="{077EC928-FF85-411A-85BC-FFCE9E6A1D27}" type="pres">
      <dgm:prSet presAssocID="{1B2EBFB8-9B59-44DD-8B95-5939F0626401}" presName="node" presStyleLbl="node1" presStyleIdx="2" presStyleCnt="3" custScaleX="129482" custScaleY="55371" custRadScaleRad="129239" custRadScaleInc="12067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de-DE"/>
        </a:p>
      </dgm:t>
    </dgm:pt>
  </dgm:ptLst>
  <dgm:cxnLst>
    <dgm:cxn modelId="{B25F1DE8-663F-4E48-82EF-476DEDCAF635}" type="presOf" srcId="{48A1BF3E-066D-45E8-8BC3-FD3575ED94DF}" destId="{03B01764-D8D0-4B67-A8D0-14956DA6541F}" srcOrd="1" destOrd="0" presId="urn:microsoft.com/office/officeart/2005/8/layout/radial5"/>
    <dgm:cxn modelId="{E9CBFD02-5976-4461-9DC8-872B061726CE}" type="presOf" srcId="{F1BF5E3F-493E-4048-995D-CE26B97312A0}" destId="{F3D176C2-5B54-4A29-87A7-A6577A60A791}" srcOrd="0" destOrd="0" presId="urn:microsoft.com/office/officeart/2005/8/layout/radial5"/>
    <dgm:cxn modelId="{500268FB-9E4A-4520-B017-66BC488E2756}" type="presOf" srcId="{00812DC7-6D6D-48E1-A12F-752DA1E94F90}" destId="{3999040B-80FB-4E92-BF94-8AF7F84601DA}" srcOrd="0" destOrd="0" presId="urn:microsoft.com/office/officeart/2005/8/layout/radial5"/>
    <dgm:cxn modelId="{30D91F14-43F1-4F8F-A1FE-C8C3947715D7}" type="presOf" srcId="{4A09025B-51F3-48AA-84C1-74F54AA6E945}" destId="{5B3629F0-675B-41DC-AD06-A04C66F785AC}" srcOrd="0" destOrd="0" presId="urn:microsoft.com/office/officeart/2005/8/layout/radial5"/>
    <dgm:cxn modelId="{6151120C-163E-4AC2-A43A-BA0C84954B58}" type="presOf" srcId="{FE7E1D84-5EC2-42C0-B639-2CE9CD306272}" destId="{5DCE46E8-A5AC-4A54-A2DD-5F7B46A4DEA0}" srcOrd="0" destOrd="0" presId="urn:microsoft.com/office/officeart/2005/8/layout/radial5"/>
    <dgm:cxn modelId="{12B41F86-6A33-4AC5-A122-1B6F3DCDFE02}" srcId="{FE7E1D84-5EC2-42C0-B639-2CE9CD306272}" destId="{1B2EBFB8-9B59-44DD-8B95-5939F0626401}" srcOrd="2" destOrd="0" parTransId="{F1BF5E3F-493E-4048-995D-CE26B97312A0}" sibTransId="{79D2EECF-31DA-4AB5-8732-078D13DAB636}"/>
    <dgm:cxn modelId="{1D8C23A3-81F2-4AC0-97A3-DD6D204E3367}" type="presOf" srcId="{F1BF5E3F-493E-4048-995D-CE26B97312A0}" destId="{61061EDD-AD99-4D8A-AA18-3D61FA603430}" srcOrd="1" destOrd="0" presId="urn:microsoft.com/office/officeart/2005/8/layout/radial5"/>
    <dgm:cxn modelId="{436057A6-FEBF-4C27-A995-7F0E982DA0BF}" srcId="{FE7E1D84-5EC2-42C0-B639-2CE9CD306272}" destId="{FBAEEF03-D478-4449-ACE9-A63A5B349EA0}" srcOrd="0" destOrd="0" parTransId="{3E1946BD-6A33-457A-836B-417CE710B638}" sibTransId="{D1D1B9A7-71C1-4139-8CBE-B6E8FD4AD97E}"/>
    <dgm:cxn modelId="{3BEBBBA5-7033-4714-8611-44D384B03A54}" type="presOf" srcId="{FBAEEF03-D478-4449-ACE9-A63A5B349EA0}" destId="{FD3E8CBC-E484-4B06-AEE0-4A9728ECF1D0}" srcOrd="0" destOrd="0" presId="urn:microsoft.com/office/officeart/2005/8/layout/radial5"/>
    <dgm:cxn modelId="{942912DF-01CB-48E6-ACF0-46838A8D321A}" srcId="{FE7E1D84-5EC2-42C0-B639-2CE9CD306272}" destId="{4A09025B-51F3-48AA-84C1-74F54AA6E945}" srcOrd="1" destOrd="0" parTransId="{48A1BF3E-066D-45E8-8BC3-FD3575ED94DF}" sibTransId="{8152C080-E68D-4BCA-B068-FB565A033B42}"/>
    <dgm:cxn modelId="{C7CA012F-C590-441B-9A14-7AA32353B388}" type="presOf" srcId="{3E1946BD-6A33-457A-836B-417CE710B638}" destId="{314EBFDF-AA29-4D4F-84C8-E62F4A252919}" srcOrd="1" destOrd="0" presId="urn:microsoft.com/office/officeart/2005/8/layout/radial5"/>
    <dgm:cxn modelId="{5D9277B8-89BB-413C-9379-DE66B408ACDA}" srcId="{00812DC7-6D6D-48E1-A12F-752DA1E94F90}" destId="{FE7E1D84-5EC2-42C0-B639-2CE9CD306272}" srcOrd="0" destOrd="0" parTransId="{77C152F0-89C7-41AF-B559-E6A3112739B7}" sibTransId="{C8B76708-3D57-43AB-8F6D-E77088D30D5B}"/>
    <dgm:cxn modelId="{9B90FDAE-90A8-4E16-A0AE-6D7171C8D01C}" type="presOf" srcId="{3E1946BD-6A33-457A-836B-417CE710B638}" destId="{37B4D909-7FA0-4311-B933-2E6403077A52}" srcOrd="0" destOrd="0" presId="urn:microsoft.com/office/officeart/2005/8/layout/radial5"/>
    <dgm:cxn modelId="{B8052D8B-C715-489E-BF1D-8A493F110DD3}" type="presOf" srcId="{48A1BF3E-066D-45E8-8BC3-FD3575ED94DF}" destId="{DB141356-9E5A-4673-9F0F-B88D01FCEC06}" srcOrd="0" destOrd="0" presId="urn:microsoft.com/office/officeart/2005/8/layout/radial5"/>
    <dgm:cxn modelId="{8E9974D4-807F-4020-8E5E-A65993D5378F}" type="presOf" srcId="{1B2EBFB8-9B59-44DD-8B95-5939F0626401}" destId="{077EC928-FF85-411A-85BC-FFCE9E6A1D27}" srcOrd="0" destOrd="0" presId="urn:microsoft.com/office/officeart/2005/8/layout/radial5"/>
    <dgm:cxn modelId="{5C3BCD4C-8D27-4734-A11D-1DF89E8C9734}" type="presParOf" srcId="{3999040B-80FB-4E92-BF94-8AF7F84601DA}" destId="{5DCE46E8-A5AC-4A54-A2DD-5F7B46A4DEA0}" srcOrd="0" destOrd="0" presId="urn:microsoft.com/office/officeart/2005/8/layout/radial5"/>
    <dgm:cxn modelId="{ED67AD3C-701B-4CC2-8855-C2AAB73AC99F}" type="presParOf" srcId="{3999040B-80FB-4E92-BF94-8AF7F84601DA}" destId="{37B4D909-7FA0-4311-B933-2E6403077A52}" srcOrd="1" destOrd="0" presId="urn:microsoft.com/office/officeart/2005/8/layout/radial5"/>
    <dgm:cxn modelId="{4A1AAE56-2A31-4D07-9C9C-087047CF3531}" type="presParOf" srcId="{37B4D909-7FA0-4311-B933-2E6403077A52}" destId="{314EBFDF-AA29-4D4F-84C8-E62F4A252919}" srcOrd="0" destOrd="0" presId="urn:microsoft.com/office/officeart/2005/8/layout/radial5"/>
    <dgm:cxn modelId="{9C91C6D3-57AD-4AEB-8C93-BEC21665589B}" type="presParOf" srcId="{3999040B-80FB-4E92-BF94-8AF7F84601DA}" destId="{FD3E8CBC-E484-4B06-AEE0-4A9728ECF1D0}" srcOrd="2" destOrd="0" presId="urn:microsoft.com/office/officeart/2005/8/layout/radial5"/>
    <dgm:cxn modelId="{54B5F780-FFA4-430C-A692-18D6DDA9A733}" type="presParOf" srcId="{3999040B-80FB-4E92-BF94-8AF7F84601DA}" destId="{DB141356-9E5A-4673-9F0F-B88D01FCEC06}" srcOrd="3" destOrd="0" presId="urn:microsoft.com/office/officeart/2005/8/layout/radial5"/>
    <dgm:cxn modelId="{E9BD9E78-CE4D-4CD3-A0D1-9F4947777AC0}" type="presParOf" srcId="{DB141356-9E5A-4673-9F0F-B88D01FCEC06}" destId="{03B01764-D8D0-4B67-A8D0-14956DA6541F}" srcOrd="0" destOrd="0" presId="urn:microsoft.com/office/officeart/2005/8/layout/radial5"/>
    <dgm:cxn modelId="{17F05F52-0967-40FD-8DA5-F7B2805808DB}" type="presParOf" srcId="{3999040B-80FB-4E92-BF94-8AF7F84601DA}" destId="{5B3629F0-675B-41DC-AD06-A04C66F785AC}" srcOrd="4" destOrd="0" presId="urn:microsoft.com/office/officeart/2005/8/layout/radial5"/>
    <dgm:cxn modelId="{065B9B65-B83A-4BD0-81BD-901DFDB41340}" type="presParOf" srcId="{3999040B-80FB-4E92-BF94-8AF7F84601DA}" destId="{F3D176C2-5B54-4A29-87A7-A6577A60A791}" srcOrd="5" destOrd="0" presId="urn:microsoft.com/office/officeart/2005/8/layout/radial5"/>
    <dgm:cxn modelId="{41942A79-8997-427C-B1AC-4AE144A7CDCC}" type="presParOf" srcId="{F3D176C2-5B54-4A29-87A7-A6577A60A791}" destId="{61061EDD-AD99-4D8A-AA18-3D61FA603430}" srcOrd="0" destOrd="0" presId="urn:microsoft.com/office/officeart/2005/8/layout/radial5"/>
    <dgm:cxn modelId="{AB2C62F6-1EF0-4B04-A287-1B6D036D4077}" type="presParOf" srcId="{3999040B-80FB-4E92-BF94-8AF7F84601DA}" destId="{077EC928-FF85-411A-85BC-FFCE9E6A1D27}" srcOrd="6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0812DC7-6D6D-48E1-A12F-752DA1E94F90}" type="doc">
      <dgm:prSet loTypeId="urn:microsoft.com/office/officeart/2005/8/layout/radial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4A09025B-51F3-48AA-84C1-74F54AA6E945}">
      <dgm:prSet phldrT="[Text]" custT="1"/>
      <dgm:spPr>
        <a:solidFill>
          <a:srgbClr val="336699"/>
        </a:solidFill>
        <a:effectLst>
          <a:outerShdw blurRad="50800" dist="38100" dir="18900000" algn="bl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de-DE" sz="2000" dirty="0" smtClean="0"/>
            <a:t>Erwachsene</a:t>
          </a:r>
          <a:endParaRPr lang="de-DE" sz="2000" dirty="0"/>
        </a:p>
      </dgm:t>
    </dgm:pt>
    <dgm:pt modelId="{48A1BF3E-066D-45E8-8BC3-FD3575ED94DF}" type="parTrans" cxnId="{942912DF-01CB-48E6-ACF0-46838A8D321A}">
      <dgm:prSet/>
      <dgm:spPr>
        <a:effectLst>
          <a:outerShdw blurRad="50800" dist="38100" dir="18900000" algn="bl" rotWithShape="0">
            <a:prstClr val="black">
              <a:alpha val="40000"/>
            </a:prstClr>
          </a:outerShdw>
        </a:effectLst>
      </dgm:spPr>
      <dgm:t>
        <a:bodyPr/>
        <a:lstStyle/>
        <a:p>
          <a:endParaRPr lang="de-DE"/>
        </a:p>
      </dgm:t>
    </dgm:pt>
    <dgm:pt modelId="{8152C080-E68D-4BCA-B068-FB565A033B42}" type="sibTrans" cxnId="{942912DF-01CB-48E6-ACF0-46838A8D321A}">
      <dgm:prSet/>
      <dgm:spPr/>
      <dgm:t>
        <a:bodyPr/>
        <a:lstStyle/>
        <a:p>
          <a:endParaRPr lang="de-DE"/>
        </a:p>
      </dgm:t>
    </dgm:pt>
    <dgm:pt modelId="{FE7E1D84-5EC2-42C0-B639-2CE9CD306272}">
      <dgm:prSet phldrT="[Text]" custT="1"/>
      <dgm:spPr>
        <a:effectLst>
          <a:outerShdw blurRad="50800" dist="38100" dir="18900000" algn="bl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de-DE" sz="1600" dirty="0" smtClean="0"/>
            <a:t>Interaktion</a:t>
          </a:r>
          <a:endParaRPr lang="de-DE" sz="1600" dirty="0"/>
        </a:p>
      </dgm:t>
    </dgm:pt>
    <dgm:pt modelId="{77C152F0-89C7-41AF-B559-E6A3112739B7}" type="parTrans" cxnId="{5D9277B8-89BB-413C-9379-DE66B408ACDA}">
      <dgm:prSet/>
      <dgm:spPr/>
      <dgm:t>
        <a:bodyPr/>
        <a:lstStyle/>
        <a:p>
          <a:endParaRPr lang="de-DE"/>
        </a:p>
      </dgm:t>
    </dgm:pt>
    <dgm:pt modelId="{C8B76708-3D57-43AB-8F6D-E77088D30D5B}" type="sibTrans" cxnId="{5D9277B8-89BB-413C-9379-DE66B408ACDA}">
      <dgm:prSet/>
      <dgm:spPr/>
      <dgm:t>
        <a:bodyPr/>
        <a:lstStyle/>
        <a:p>
          <a:endParaRPr lang="de-DE"/>
        </a:p>
      </dgm:t>
    </dgm:pt>
    <dgm:pt modelId="{1B2EBFB8-9B59-44DD-8B95-5939F0626401}">
      <dgm:prSet phldrT="[Text]" custT="1"/>
      <dgm:spPr>
        <a:solidFill>
          <a:srgbClr val="336699"/>
        </a:solidFill>
        <a:effectLst>
          <a:outerShdw blurRad="50800" dist="38100" dir="18900000" algn="bl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de-DE" sz="2000" dirty="0" smtClean="0"/>
            <a:t>Roboter</a:t>
          </a:r>
          <a:endParaRPr lang="de-DE" sz="2000" dirty="0"/>
        </a:p>
      </dgm:t>
    </dgm:pt>
    <dgm:pt modelId="{F1BF5E3F-493E-4048-995D-CE26B97312A0}" type="parTrans" cxnId="{12B41F86-6A33-4AC5-A122-1B6F3DCDFE02}">
      <dgm:prSet/>
      <dgm:spPr>
        <a:effectLst>
          <a:outerShdw blurRad="50800" dist="38100" dir="18900000" algn="bl" rotWithShape="0">
            <a:prstClr val="black">
              <a:alpha val="40000"/>
            </a:prstClr>
          </a:outerShdw>
        </a:effectLst>
      </dgm:spPr>
      <dgm:t>
        <a:bodyPr/>
        <a:lstStyle/>
        <a:p>
          <a:endParaRPr lang="de-DE"/>
        </a:p>
      </dgm:t>
    </dgm:pt>
    <dgm:pt modelId="{79D2EECF-31DA-4AB5-8732-078D13DAB636}" type="sibTrans" cxnId="{12B41F86-6A33-4AC5-A122-1B6F3DCDFE02}">
      <dgm:prSet/>
      <dgm:spPr/>
      <dgm:t>
        <a:bodyPr/>
        <a:lstStyle/>
        <a:p>
          <a:endParaRPr lang="de-DE"/>
        </a:p>
      </dgm:t>
    </dgm:pt>
    <dgm:pt modelId="{FBAEEF03-D478-4449-ACE9-A63A5B349EA0}">
      <dgm:prSet phldrT="[Text]" custT="1"/>
      <dgm:spPr>
        <a:solidFill>
          <a:srgbClr val="66CCFF"/>
        </a:solidFill>
        <a:effectLst>
          <a:outerShdw blurRad="50800" dist="38100" dir="18900000" algn="bl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de-DE" sz="2000" dirty="0" smtClean="0"/>
            <a:t>Kind</a:t>
          </a:r>
        </a:p>
        <a:p>
          <a:r>
            <a:rPr lang="de-DE" sz="1600" dirty="0" smtClean="0"/>
            <a:t>Passiver Teilnehmer</a:t>
          </a:r>
          <a:endParaRPr lang="de-DE" sz="1600" dirty="0"/>
        </a:p>
      </dgm:t>
    </dgm:pt>
    <dgm:pt modelId="{3E1946BD-6A33-457A-836B-417CE710B638}" type="parTrans" cxnId="{436057A6-FEBF-4C27-A995-7F0E982DA0BF}">
      <dgm:prSet custT="1"/>
      <dgm:spPr>
        <a:effectLst>
          <a:outerShdw blurRad="50800" dist="38100" dir="18900000" algn="bl" rotWithShape="0">
            <a:prstClr val="black">
              <a:alpha val="40000"/>
            </a:prstClr>
          </a:outerShdw>
        </a:effectLst>
      </dgm:spPr>
      <dgm:t>
        <a:bodyPr/>
        <a:lstStyle/>
        <a:p>
          <a:pPr algn="r"/>
          <a:r>
            <a:rPr lang="de-DE" sz="1400" dirty="0" smtClean="0"/>
            <a:t>Beobachtung</a:t>
          </a:r>
          <a:endParaRPr lang="de-DE" sz="1400" dirty="0"/>
        </a:p>
      </dgm:t>
    </dgm:pt>
    <dgm:pt modelId="{D1D1B9A7-71C1-4139-8CBE-B6E8FD4AD97E}" type="sibTrans" cxnId="{436057A6-FEBF-4C27-A995-7F0E982DA0BF}">
      <dgm:prSet/>
      <dgm:spPr/>
      <dgm:t>
        <a:bodyPr/>
        <a:lstStyle/>
        <a:p>
          <a:endParaRPr lang="de-DE"/>
        </a:p>
      </dgm:t>
    </dgm:pt>
    <dgm:pt modelId="{3999040B-80FB-4E92-BF94-8AF7F84601DA}" type="pres">
      <dgm:prSet presAssocID="{00812DC7-6D6D-48E1-A12F-752DA1E94F90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de-DE"/>
        </a:p>
      </dgm:t>
    </dgm:pt>
    <dgm:pt modelId="{5DCE46E8-A5AC-4A54-A2DD-5F7B46A4DEA0}" type="pres">
      <dgm:prSet presAssocID="{FE7E1D84-5EC2-42C0-B639-2CE9CD306272}" presName="centerShape" presStyleLbl="node0" presStyleIdx="0" presStyleCnt="1" custScaleX="114781" custScaleY="112240" custLinFactNeighborY="24295"/>
      <dgm:spPr/>
      <dgm:t>
        <a:bodyPr/>
        <a:lstStyle/>
        <a:p>
          <a:endParaRPr lang="de-DE"/>
        </a:p>
      </dgm:t>
    </dgm:pt>
    <dgm:pt modelId="{37B4D909-7FA0-4311-B933-2E6403077A52}" type="pres">
      <dgm:prSet presAssocID="{3E1946BD-6A33-457A-836B-417CE710B638}" presName="parTrans" presStyleLbl="sibTrans2D1" presStyleIdx="0" presStyleCnt="3" custScaleX="161272" custScaleY="129513"/>
      <dgm:spPr>
        <a:prstGeom prst="leftArrow">
          <a:avLst/>
        </a:prstGeom>
      </dgm:spPr>
      <dgm:t>
        <a:bodyPr/>
        <a:lstStyle/>
        <a:p>
          <a:endParaRPr lang="de-DE"/>
        </a:p>
      </dgm:t>
    </dgm:pt>
    <dgm:pt modelId="{314EBFDF-AA29-4D4F-84C8-E62F4A252919}" type="pres">
      <dgm:prSet presAssocID="{3E1946BD-6A33-457A-836B-417CE710B638}" presName="connectorText" presStyleLbl="sibTrans2D1" presStyleIdx="0" presStyleCnt="3"/>
      <dgm:spPr/>
      <dgm:t>
        <a:bodyPr/>
        <a:lstStyle/>
        <a:p>
          <a:endParaRPr lang="de-DE"/>
        </a:p>
      </dgm:t>
    </dgm:pt>
    <dgm:pt modelId="{FD3E8CBC-E484-4B06-AEE0-4A9728ECF1D0}" type="pres">
      <dgm:prSet presAssocID="{FBAEEF03-D478-4449-ACE9-A63A5B349EA0}" presName="node" presStyleLbl="node1" presStyleIdx="0" presStyleCnt="3" custScaleX="204122" custScaleY="62414" custRadScaleRad="106580" custRadScaleInc="0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de-DE"/>
        </a:p>
      </dgm:t>
    </dgm:pt>
    <dgm:pt modelId="{DB141356-9E5A-4673-9F0F-B88D01FCEC06}" type="pres">
      <dgm:prSet presAssocID="{48A1BF3E-066D-45E8-8BC3-FD3575ED94DF}" presName="parTrans" presStyleLbl="sibTrans2D1" presStyleIdx="1" presStyleCnt="3"/>
      <dgm:spPr/>
      <dgm:t>
        <a:bodyPr/>
        <a:lstStyle/>
        <a:p>
          <a:endParaRPr lang="de-DE"/>
        </a:p>
      </dgm:t>
    </dgm:pt>
    <dgm:pt modelId="{03B01764-D8D0-4B67-A8D0-14956DA6541F}" type="pres">
      <dgm:prSet presAssocID="{48A1BF3E-066D-45E8-8BC3-FD3575ED94DF}" presName="connectorText" presStyleLbl="sibTrans2D1" presStyleIdx="1" presStyleCnt="3"/>
      <dgm:spPr/>
      <dgm:t>
        <a:bodyPr/>
        <a:lstStyle/>
        <a:p>
          <a:endParaRPr lang="de-DE"/>
        </a:p>
      </dgm:t>
    </dgm:pt>
    <dgm:pt modelId="{5B3629F0-675B-41DC-AD06-A04C66F785AC}" type="pres">
      <dgm:prSet presAssocID="{4A09025B-51F3-48AA-84C1-74F54AA6E945}" presName="node" presStyleLbl="node1" presStyleIdx="1" presStyleCnt="3" custScaleX="135378" custScaleY="55367" custRadScaleRad="129119" custRadScaleInc="-12028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de-DE"/>
        </a:p>
      </dgm:t>
    </dgm:pt>
    <dgm:pt modelId="{F3D176C2-5B54-4A29-87A7-A6577A60A791}" type="pres">
      <dgm:prSet presAssocID="{F1BF5E3F-493E-4048-995D-CE26B97312A0}" presName="parTrans" presStyleLbl="sibTrans2D1" presStyleIdx="2" presStyleCnt="3"/>
      <dgm:spPr/>
      <dgm:t>
        <a:bodyPr/>
        <a:lstStyle/>
        <a:p>
          <a:endParaRPr lang="de-DE"/>
        </a:p>
      </dgm:t>
    </dgm:pt>
    <dgm:pt modelId="{61061EDD-AD99-4D8A-AA18-3D61FA603430}" type="pres">
      <dgm:prSet presAssocID="{F1BF5E3F-493E-4048-995D-CE26B97312A0}" presName="connectorText" presStyleLbl="sibTrans2D1" presStyleIdx="2" presStyleCnt="3"/>
      <dgm:spPr/>
      <dgm:t>
        <a:bodyPr/>
        <a:lstStyle/>
        <a:p>
          <a:endParaRPr lang="de-DE"/>
        </a:p>
      </dgm:t>
    </dgm:pt>
    <dgm:pt modelId="{077EC928-FF85-411A-85BC-FFCE9E6A1D27}" type="pres">
      <dgm:prSet presAssocID="{1B2EBFB8-9B59-44DD-8B95-5939F0626401}" presName="node" presStyleLbl="node1" presStyleIdx="2" presStyleCnt="3" custScaleX="129482" custScaleY="55371" custRadScaleRad="129239" custRadScaleInc="12067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de-DE"/>
        </a:p>
      </dgm:t>
    </dgm:pt>
  </dgm:ptLst>
  <dgm:cxnLst>
    <dgm:cxn modelId="{B3FAC46C-A22D-453A-B810-0D904CB4BF6D}" type="presOf" srcId="{4A09025B-51F3-48AA-84C1-74F54AA6E945}" destId="{5B3629F0-675B-41DC-AD06-A04C66F785AC}" srcOrd="0" destOrd="0" presId="urn:microsoft.com/office/officeart/2005/8/layout/radial5"/>
    <dgm:cxn modelId="{A04B3F8E-C823-4CE0-A373-E0F88AD5D572}" type="presOf" srcId="{1B2EBFB8-9B59-44DD-8B95-5939F0626401}" destId="{077EC928-FF85-411A-85BC-FFCE9E6A1D27}" srcOrd="0" destOrd="0" presId="urn:microsoft.com/office/officeart/2005/8/layout/radial5"/>
    <dgm:cxn modelId="{943BF405-E428-463F-8E4B-A863D991E5D9}" type="presOf" srcId="{00812DC7-6D6D-48E1-A12F-752DA1E94F90}" destId="{3999040B-80FB-4E92-BF94-8AF7F84601DA}" srcOrd="0" destOrd="0" presId="urn:microsoft.com/office/officeart/2005/8/layout/radial5"/>
    <dgm:cxn modelId="{3805BE7A-2ECF-4A41-9CFE-C342E9388F26}" type="presOf" srcId="{F1BF5E3F-493E-4048-995D-CE26B97312A0}" destId="{61061EDD-AD99-4D8A-AA18-3D61FA603430}" srcOrd="1" destOrd="0" presId="urn:microsoft.com/office/officeart/2005/8/layout/radial5"/>
    <dgm:cxn modelId="{EF168486-BDDB-407D-BFDB-0DC80EAE066B}" type="presOf" srcId="{48A1BF3E-066D-45E8-8BC3-FD3575ED94DF}" destId="{03B01764-D8D0-4B67-A8D0-14956DA6541F}" srcOrd="1" destOrd="0" presId="urn:microsoft.com/office/officeart/2005/8/layout/radial5"/>
    <dgm:cxn modelId="{6367220E-083D-4628-B3A6-2E959C4B7DCE}" type="presOf" srcId="{3E1946BD-6A33-457A-836B-417CE710B638}" destId="{37B4D909-7FA0-4311-B933-2E6403077A52}" srcOrd="0" destOrd="0" presId="urn:microsoft.com/office/officeart/2005/8/layout/radial5"/>
    <dgm:cxn modelId="{7CC5E922-483A-48AE-A3B6-B932049E69DE}" type="presOf" srcId="{48A1BF3E-066D-45E8-8BC3-FD3575ED94DF}" destId="{DB141356-9E5A-4673-9F0F-B88D01FCEC06}" srcOrd="0" destOrd="0" presId="urn:microsoft.com/office/officeart/2005/8/layout/radial5"/>
    <dgm:cxn modelId="{436057A6-FEBF-4C27-A995-7F0E982DA0BF}" srcId="{FE7E1D84-5EC2-42C0-B639-2CE9CD306272}" destId="{FBAEEF03-D478-4449-ACE9-A63A5B349EA0}" srcOrd="0" destOrd="0" parTransId="{3E1946BD-6A33-457A-836B-417CE710B638}" sibTransId="{D1D1B9A7-71C1-4139-8CBE-B6E8FD4AD97E}"/>
    <dgm:cxn modelId="{942912DF-01CB-48E6-ACF0-46838A8D321A}" srcId="{FE7E1D84-5EC2-42C0-B639-2CE9CD306272}" destId="{4A09025B-51F3-48AA-84C1-74F54AA6E945}" srcOrd="1" destOrd="0" parTransId="{48A1BF3E-066D-45E8-8BC3-FD3575ED94DF}" sibTransId="{8152C080-E68D-4BCA-B068-FB565A033B42}"/>
    <dgm:cxn modelId="{3123A26F-378F-4511-A4B2-92C125BDFEFC}" type="presOf" srcId="{F1BF5E3F-493E-4048-995D-CE26B97312A0}" destId="{F3D176C2-5B54-4A29-87A7-A6577A60A791}" srcOrd="0" destOrd="0" presId="urn:microsoft.com/office/officeart/2005/8/layout/radial5"/>
    <dgm:cxn modelId="{1E570FAD-031B-480E-90FE-468CDC151918}" type="presOf" srcId="{FE7E1D84-5EC2-42C0-B639-2CE9CD306272}" destId="{5DCE46E8-A5AC-4A54-A2DD-5F7B46A4DEA0}" srcOrd="0" destOrd="0" presId="urn:microsoft.com/office/officeart/2005/8/layout/radial5"/>
    <dgm:cxn modelId="{A9C40303-3531-4A74-A4B7-FF4EACB44169}" type="presOf" srcId="{FBAEEF03-D478-4449-ACE9-A63A5B349EA0}" destId="{FD3E8CBC-E484-4B06-AEE0-4A9728ECF1D0}" srcOrd="0" destOrd="0" presId="urn:microsoft.com/office/officeart/2005/8/layout/radial5"/>
    <dgm:cxn modelId="{12B41F86-6A33-4AC5-A122-1B6F3DCDFE02}" srcId="{FE7E1D84-5EC2-42C0-B639-2CE9CD306272}" destId="{1B2EBFB8-9B59-44DD-8B95-5939F0626401}" srcOrd="2" destOrd="0" parTransId="{F1BF5E3F-493E-4048-995D-CE26B97312A0}" sibTransId="{79D2EECF-31DA-4AB5-8732-078D13DAB636}"/>
    <dgm:cxn modelId="{5D9277B8-89BB-413C-9379-DE66B408ACDA}" srcId="{00812DC7-6D6D-48E1-A12F-752DA1E94F90}" destId="{FE7E1D84-5EC2-42C0-B639-2CE9CD306272}" srcOrd="0" destOrd="0" parTransId="{77C152F0-89C7-41AF-B559-E6A3112739B7}" sibTransId="{C8B76708-3D57-43AB-8F6D-E77088D30D5B}"/>
    <dgm:cxn modelId="{8E6E5D69-CE5B-4768-923C-5664123F9D10}" type="presOf" srcId="{3E1946BD-6A33-457A-836B-417CE710B638}" destId="{314EBFDF-AA29-4D4F-84C8-E62F4A252919}" srcOrd="1" destOrd="0" presId="urn:microsoft.com/office/officeart/2005/8/layout/radial5"/>
    <dgm:cxn modelId="{EA02CC4D-9E45-4A0F-9F73-BCBB81C0A19A}" type="presParOf" srcId="{3999040B-80FB-4E92-BF94-8AF7F84601DA}" destId="{5DCE46E8-A5AC-4A54-A2DD-5F7B46A4DEA0}" srcOrd="0" destOrd="0" presId="urn:microsoft.com/office/officeart/2005/8/layout/radial5"/>
    <dgm:cxn modelId="{74591104-A130-4B62-9236-610E83B8184E}" type="presParOf" srcId="{3999040B-80FB-4E92-BF94-8AF7F84601DA}" destId="{37B4D909-7FA0-4311-B933-2E6403077A52}" srcOrd="1" destOrd="0" presId="urn:microsoft.com/office/officeart/2005/8/layout/radial5"/>
    <dgm:cxn modelId="{5DAB614A-DA72-4C9C-9F3A-68E143DE43B9}" type="presParOf" srcId="{37B4D909-7FA0-4311-B933-2E6403077A52}" destId="{314EBFDF-AA29-4D4F-84C8-E62F4A252919}" srcOrd="0" destOrd="0" presId="urn:microsoft.com/office/officeart/2005/8/layout/radial5"/>
    <dgm:cxn modelId="{6EC5730B-5313-4AB6-8213-04D4DCFC1C0F}" type="presParOf" srcId="{3999040B-80FB-4E92-BF94-8AF7F84601DA}" destId="{FD3E8CBC-E484-4B06-AEE0-4A9728ECF1D0}" srcOrd="2" destOrd="0" presId="urn:microsoft.com/office/officeart/2005/8/layout/radial5"/>
    <dgm:cxn modelId="{042D3279-C728-40CA-A6C2-F3F56F4462A5}" type="presParOf" srcId="{3999040B-80FB-4E92-BF94-8AF7F84601DA}" destId="{DB141356-9E5A-4673-9F0F-B88D01FCEC06}" srcOrd="3" destOrd="0" presId="urn:microsoft.com/office/officeart/2005/8/layout/radial5"/>
    <dgm:cxn modelId="{926D821C-441F-472C-896F-AA928B91EB86}" type="presParOf" srcId="{DB141356-9E5A-4673-9F0F-B88D01FCEC06}" destId="{03B01764-D8D0-4B67-A8D0-14956DA6541F}" srcOrd="0" destOrd="0" presId="urn:microsoft.com/office/officeart/2005/8/layout/radial5"/>
    <dgm:cxn modelId="{D46A353C-674E-4C0D-A082-C9DF35593D05}" type="presParOf" srcId="{3999040B-80FB-4E92-BF94-8AF7F84601DA}" destId="{5B3629F0-675B-41DC-AD06-A04C66F785AC}" srcOrd="4" destOrd="0" presId="urn:microsoft.com/office/officeart/2005/8/layout/radial5"/>
    <dgm:cxn modelId="{306BC820-CFB7-49E9-8091-15F05CF1CDBA}" type="presParOf" srcId="{3999040B-80FB-4E92-BF94-8AF7F84601DA}" destId="{F3D176C2-5B54-4A29-87A7-A6577A60A791}" srcOrd="5" destOrd="0" presId="urn:microsoft.com/office/officeart/2005/8/layout/radial5"/>
    <dgm:cxn modelId="{936C7626-EB15-4D8D-938A-D024E85CDF1C}" type="presParOf" srcId="{F3D176C2-5B54-4A29-87A7-A6577A60A791}" destId="{61061EDD-AD99-4D8A-AA18-3D61FA603430}" srcOrd="0" destOrd="0" presId="urn:microsoft.com/office/officeart/2005/8/layout/radial5"/>
    <dgm:cxn modelId="{3DDD279F-ED25-4F06-A283-B23EE492A3A9}" type="presParOf" srcId="{3999040B-80FB-4E92-BF94-8AF7F84601DA}" destId="{077EC928-FF85-411A-85BC-FFCE9E6A1D27}" srcOrd="6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F89DD52-6D5E-4CA9-89F1-725E6C4DA51D}" type="doc">
      <dgm:prSet loTypeId="urn:microsoft.com/office/officeart/2005/8/layout/p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76545007-BEB2-4E19-ACC8-DE5545439C7A}">
      <dgm:prSet phldrT="[Text]" custT="1"/>
      <dgm:spPr>
        <a:solidFill>
          <a:srgbClr val="336699"/>
        </a:solidFill>
      </dgm:spPr>
      <dgm:t>
        <a:bodyPr/>
        <a:lstStyle/>
        <a:p>
          <a:r>
            <a:rPr lang="de-DE" sz="2400" dirty="0" smtClean="0"/>
            <a:t>Roboter</a:t>
          </a:r>
          <a:endParaRPr lang="de-DE" sz="2400" dirty="0"/>
        </a:p>
      </dgm:t>
    </dgm:pt>
    <dgm:pt modelId="{21FF18C3-D7DE-4A24-AB7D-207765D3138C}" type="parTrans" cxnId="{96C86B06-617C-400F-8304-DB10A6EB6F72}">
      <dgm:prSet/>
      <dgm:spPr/>
      <dgm:t>
        <a:bodyPr/>
        <a:lstStyle/>
        <a:p>
          <a:endParaRPr lang="de-DE"/>
        </a:p>
      </dgm:t>
    </dgm:pt>
    <dgm:pt modelId="{771BE08D-82D8-42C0-B48B-75E6A6A7B6FB}" type="sibTrans" cxnId="{96C86B06-617C-400F-8304-DB10A6EB6F72}">
      <dgm:prSet/>
      <dgm:spPr/>
      <dgm:t>
        <a:bodyPr/>
        <a:lstStyle/>
        <a:p>
          <a:endParaRPr lang="de-DE"/>
        </a:p>
      </dgm:t>
    </dgm:pt>
    <dgm:pt modelId="{1DFAA3B2-AD92-4101-AF29-9D021B1B6DA9}">
      <dgm:prSet phldrT="[Text]" custT="1"/>
      <dgm:spPr>
        <a:solidFill>
          <a:srgbClr val="336699"/>
        </a:solidFill>
      </dgm:spPr>
      <dgm:t>
        <a:bodyPr/>
        <a:lstStyle/>
        <a:p>
          <a:r>
            <a:rPr lang="de-DE" sz="1600" dirty="0" smtClean="0"/>
            <a:t>zwei Hände, die er öffnen und schließen kann</a:t>
          </a:r>
          <a:endParaRPr lang="de-DE" sz="1600" dirty="0"/>
        </a:p>
      </dgm:t>
    </dgm:pt>
    <dgm:pt modelId="{F61481F7-60CE-4592-A776-C3B81E9681A1}" type="parTrans" cxnId="{0AADB213-6EE8-4CE0-A5AA-BCE620E68CBC}">
      <dgm:prSet/>
      <dgm:spPr/>
      <dgm:t>
        <a:bodyPr/>
        <a:lstStyle/>
        <a:p>
          <a:endParaRPr lang="de-DE"/>
        </a:p>
      </dgm:t>
    </dgm:pt>
    <dgm:pt modelId="{E0FA491E-73CA-4673-8FC1-07B49A424365}" type="sibTrans" cxnId="{0AADB213-6EE8-4CE0-A5AA-BCE620E68CBC}">
      <dgm:prSet/>
      <dgm:spPr/>
      <dgm:t>
        <a:bodyPr/>
        <a:lstStyle/>
        <a:p>
          <a:endParaRPr lang="de-DE"/>
        </a:p>
      </dgm:t>
    </dgm:pt>
    <dgm:pt modelId="{E637FA9F-D1CB-4B43-8A83-4CE27B866C7F}">
      <dgm:prSet phldrT="[Text]" custT="1"/>
      <dgm:spPr>
        <a:solidFill>
          <a:srgbClr val="336699"/>
        </a:solidFill>
      </dgm:spPr>
      <dgm:t>
        <a:bodyPr/>
        <a:lstStyle/>
        <a:p>
          <a:r>
            <a:rPr lang="de-DE" sz="1600" dirty="0" smtClean="0"/>
            <a:t>neigbarer Kopf mit zwei mini Kameras, die als Augen dienen</a:t>
          </a:r>
          <a:endParaRPr lang="de-DE" sz="1600" dirty="0"/>
        </a:p>
      </dgm:t>
    </dgm:pt>
    <dgm:pt modelId="{F112A53D-D368-45DA-B035-E364D6371E10}" type="parTrans" cxnId="{C6D12782-7882-405D-A039-4833048A7B83}">
      <dgm:prSet/>
      <dgm:spPr/>
      <dgm:t>
        <a:bodyPr/>
        <a:lstStyle/>
        <a:p>
          <a:endParaRPr lang="de-DE"/>
        </a:p>
      </dgm:t>
    </dgm:pt>
    <dgm:pt modelId="{22E1D686-F733-4E20-8B92-52040FC9D233}" type="sibTrans" cxnId="{C6D12782-7882-405D-A039-4833048A7B83}">
      <dgm:prSet/>
      <dgm:spPr/>
      <dgm:t>
        <a:bodyPr/>
        <a:lstStyle/>
        <a:p>
          <a:endParaRPr lang="de-DE"/>
        </a:p>
      </dgm:t>
    </dgm:pt>
    <dgm:pt modelId="{C7D8C9CE-21D4-4ACB-A477-BA0644A34C75}">
      <dgm:prSet phldrT="[Text]" custT="1"/>
      <dgm:spPr>
        <a:solidFill>
          <a:srgbClr val="336699"/>
        </a:solidFill>
      </dgm:spPr>
      <dgm:t>
        <a:bodyPr/>
        <a:lstStyle/>
        <a:p>
          <a:r>
            <a:rPr lang="de-DE" sz="1600" dirty="0" smtClean="0"/>
            <a:t>zwei Lautsprecher, die für das Kind nicht zu sehen sind </a:t>
          </a:r>
          <a:endParaRPr lang="de-DE" sz="1600" dirty="0"/>
        </a:p>
      </dgm:t>
    </dgm:pt>
    <dgm:pt modelId="{A494ED13-AFAE-4F11-98CC-938495BEDA42}" type="parTrans" cxnId="{B64205A2-486F-44CF-B126-93E06D4BAAC2}">
      <dgm:prSet/>
      <dgm:spPr/>
      <dgm:t>
        <a:bodyPr/>
        <a:lstStyle/>
        <a:p>
          <a:endParaRPr lang="de-DE"/>
        </a:p>
      </dgm:t>
    </dgm:pt>
    <dgm:pt modelId="{8E79A407-A2E1-4D0B-AC0F-00A5B6F0E0DB}" type="sibTrans" cxnId="{B64205A2-486F-44CF-B126-93E06D4BAAC2}">
      <dgm:prSet/>
      <dgm:spPr/>
      <dgm:t>
        <a:bodyPr/>
        <a:lstStyle/>
        <a:p>
          <a:endParaRPr lang="de-DE"/>
        </a:p>
      </dgm:t>
    </dgm:pt>
    <dgm:pt modelId="{542D9EC3-9E93-4A5D-9040-36D6C9EB6170}" type="pres">
      <dgm:prSet presAssocID="{8F89DD52-6D5E-4CA9-89F1-725E6C4DA51D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de-DE"/>
        </a:p>
      </dgm:t>
    </dgm:pt>
    <dgm:pt modelId="{66CF42CE-35C2-4040-B218-5517F66173EB}" type="pres">
      <dgm:prSet presAssocID="{8F89DD52-6D5E-4CA9-89F1-725E6C4DA51D}" presName="bkgdShp" presStyleLbl="alignAccFollowNode1" presStyleIdx="0" presStyleCnt="1" custScaleY="89575" custLinFactX="29647" custLinFactNeighborX="100000" custLinFactNeighborY="-14391"/>
      <dgm:spPr>
        <a:solidFill>
          <a:srgbClr val="336699">
            <a:alpha val="90000"/>
          </a:srgbClr>
        </a:solidFill>
        <a:effectLst>
          <a:outerShdw blurRad="50800" dist="38100" dir="18900000" algn="bl" rotWithShape="0">
            <a:prstClr val="black">
              <a:alpha val="40000"/>
            </a:prstClr>
          </a:outerShdw>
        </a:effectLst>
      </dgm:spPr>
    </dgm:pt>
    <dgm:pt modelId="{64F7D64F-FC7D-4348-920E-59A8BA43CC41}" type="pres">
      <dgm:prSet presAssocID="{8F89DD52-6D5E-4CA9-89F1-725E6C4DA51D}" presName="linComp" presStyleCnt="0"/>
      <dgm:spPr/>
    </dgm:pt>
    <dgm:pt modelId="{759C5FC3-3058-4D16-8016-1D9011DE8A0A}" type="pres">
      <dgm:prSet presAssocID="{76545007-BEB2-4E19-ACC8-DE5545439C7A}" presName="compNode" presStyleCnt="0"/>
      <dgm:spPr/>
    </dgm:pt>
    <dgm:pt modelId="{E25F824B-E6E4-4876-AF1C-79A777BCBC5B}" type="pres">
      <dgm:prSet presAssocID="{76545007-BEB2-4E19-ACC8-DE5545439C7A}" presName="node" presStyleLbl="node1" presStyleIdx="0" presStyleCnt="1" custScaleX="130872" custScaleY="94591" custLinFactNeighborY="-11878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8AE34ADA-C13D-4235-A59E-062D2F4ACA15}" type="pres">
      <dgm:prSet presAssocID="{76545007-BEB2-4E19-ACC8-DE5545439C7A}" presName="invisiNode" presStyleLbl="node1" presStyleIdx="0" presStyleCnt="1"/>
      <dgm:spPr/>
    </dgm:pt>
    <dgm:pt modelId="{23C4668D-A62F-46DF-A2AD-74B06C953FD2}" type="pres">
      <dgm:prSet presAssocID="{76545007-BEB2-4E19-ACC8-DE5545439C7A}" presName="imagNode" presStyleLbl="fgImgPlace1" presStyleIdx="0" presStyleCnt="1" custScaleX="144295" custScaleY="85348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</dgm:ptLst>
  <dgm:cxnLst>
    <dgm:cxn modelId="{234E132D-A86F-4BE7-A665-62C8A840ACB1}" type="presOf" srcId="{8F89DD52-6D5E-4CA9-89F1-725E6C4DA51D}" destId="{542D9EC3-9E93-4A5D-9040-36D6C9EB6170}" srcOrd="0" destOrd="0" presId="urn:microsoft.com/office/officeart/2005/8/layout/pList2"/>
    <dgm:cxn modelId="{168CC038-16FE-4500-BA84-6130E7B51405}" type="presOf" srcId="{E637FA9F-D1CB-4B43-8A83-4CE27B866C7F}" destId="{E25F824B-E6E4-4876-AF1C-79A777BCBC5B}" srcOrd="0" destOrd="2" presId="urn:microsoft.com/office/officeart/2005/8/layout/pList2"/>
    <dgm:cxn modelId="{B64205A2-486F-44CF-B126-93E06D4BAAC2}" srcId="{76545007-BEB2-4E19-ACC8-DE5545439C7A}" destId="{C7D8C9CE-21D4-4ACB-A477-BA0644A34C75}" srcOrd="2" destOrd="0" parTransId="{A494ED13-AFAE-4F11-98CC-938495BEDA42}" sibTransId="{8E79A407-A2E1-4D0B-AC0F-00A5B6F0E0DB}"/>
    <dgm:cxn modelId="{3AD5F83A-E9BB-46BB-9F1D-6CE9D6136190}" type="presOf" srcId="{76545007-BEB2-4E19-ACC8-DE5545439C7A}" destId="{E25F824B-E6E4-4876-AF1C-79A777BCBC5B}" srcOrd="0" destOrd="0" presId="urn:microsoft.com/office/officeart/2005/8/layout/pList2"/>
    <dgm:cxn modelId="{D0898746-9CE2-4189-87D7-45B40EAF453D}" type="presOf" srcId="{C7D8C9CE-21D4-4ACB-A477-BA0644A34C75}" destId="{E25F824B-E6E4-4876-AF1C-79A777BCBC5B}" srcOrd="0" destOrd="3" presId="urn:microsoft.com/office/officeart/2005/8/layout/pList2"/>
    <dgm:cxn modelId="{0AADB213-6EE8-4CE0-A5AA-BCE620E68CBC}" srcId="{76545007-BEB2-4E19-ACC8-DE5545439C7A}" destId="{1DFAA3B2-AD92-4101-AF29-9D021B1B6DA9}" srcOrd="0" destOrd="0" parTransId="{F61481F7-60CE-4592-A776-C3B81E9681A1}" sibTransId="{E0FA491E-73CA-4673-8FC1-07B49A424365}"/>
    <dgm:cxn modelId="{96C86B06-617C-400F-8304-DB10A6EB6F72}" srcId="{8F89DD52-6D5E-4CA9-89F1-725E6C4DA51D}" destId="{76545007-BEB2-4E19-ACC8-DE5545439C7A}" srcOrd="0" destOrd="0" parTransId="{21FF18C3-D7DE-4A24-AB7D-207765D3138C}" sibTransId="{771BE08D-82D8-42C0-B48B-75E6A6A7B6FB}"/>
    <dgm:cxn modelId="{B9235376-E391-4637-ADF0-6AB4977C0CE3}" type="presOf" srcId="{1DFAA3B2-AD92-4101-AF29-9D021B1B6DA9}" destId="{E25F824B-E6E4-4876-AF1C-79A777BCBC5B}" srcOrd="0" destOrd="1" presId="urn:microsoft.com/office/officeart/2005/8/layout/pList2"/>
    <dgm:cxn modelId="{C6D12782-7882-405D-A039-4833048A7B83}" srcId="{76545007-BEB2-4E19-ACC8-DE5545439C7A}" destId="{E637FA9F-D1CB-4B43-8A83-4CE27B866C7F}" srcOrd="1" destOrd="0" parTransId="{F112A53D-D368-45DA-B035-E364D6371E10}" sibTransId="{22E1D686-F733-4E20-8B92-52040FC9D233}"/>
    <dgm:cxn modelId="{2C3AB95D-DD16-406A-BC22-8E2CA79A7400}" type="presParOf" srcId="{542D9EC3-9E93-4A5D-9040-36D6C9EB6170}" destId="{66CF42CE-35C2-4040-B218-5517F66173EB}" srcOrd="0" destOrd="0" presId="urn:microsoft.com/office/officeart/2005/8/layout/pList2"/>
    <dgm:cxn modelId="{833A55C2-363E-4D0A-ADFF-DE6DD26943E7}" type="presParOf" srcId="{542D9EC3-9E93-4A5D-9040-36D6C9EB6170}" destId="{64F7D64F-FC7D-4348-920E-59A8BA43CC41}" srcOrd="1" destOrd="0" presId="urn:microsoft.com/office/officeart/2005/8/layout/pList2"/>
    <dgm:cxn modelId="{018BE90C-A6BD-4AC2-8B8E-88FD3DC0BB34}" type="presParOf" srcId="{64F7D64F-FC7D-4348-920E-59A8BA43CC41}" destId="{759C5FC3-3058-4D16-8016-1D9011DE8A0A}" srcOrd="0" destOrd="0" presId="urn:microsoft.com/office/officeart/2005/8/layout/pList2"/>
    <dgm:cxn modelId="{6EB05C05-B1B3-4B24-961E-9BCD84980EFE}" type="presParOf" srcId="{759C5FC3-3058-4D16-8016-1D9011DE8A0A}" destId="{E25F824B-E6E4-4876-AF1C-79A777BCBC5B}" srcOrd="0" destOrd="0" presId="urn:microsoft.com/office/officeart/2005/8/layout/pList2"/>
    <dgm:cxn modelId="{2FFC39E6-6264-40AD-8329-D8C2BE6E2ED5}" type="presParOf" srcId="{759C5FC3-3058-4D16-8016-1D9011DE8A0A}" destId="{8AE34ADA-C13D-4235-A59E-062D2F4ACA15}" srcOrd="1" destOrd="0" presId="urn:microsoft.com/office/officeart/2005/8/layout/pList2"/>
    <dgm:cxn modelId="{2BB3ECEB-D541-4CB6-96F4-7B353849690F}" type="presParOf" srcId="{759C5FC3-3058-4D16-8016-1D9011DE8A0A}" destId="{23C4668D-A62F-46DF-A2AD-74B06C953FD2}" srcOrd="2" destOrd="0" presId="urn:microsoft.com/office/officeart/2005/8/layout/p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06D9DCD-4DD4-4121-916D-00D122F6EAA5}" type="doc">
      <dgm:prSet loTypeId="urn:microsoft.com/office/officeart/2005/8/layout/matrix1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4C1F6803-A150-4ED2-8933-32A8E0FAA0AB}">
      <dgm:prSet phldrT="[Text]" custT="1"/>
      <dgm:spPr>
        <a:effectLst>
          <a:innerShdw blurRad="63500" dist="50800" dir="13500000">
            <a:prstClr val="black">
              <a:alpha val="50000"/>
            </a:prstClr>
          </a:innerShdw>
        </a:effectLst>
      </dgm:spPr>
      <dgm:t>
        <a:bodyPr/>
        <a:lstStyle/>
        <a:p>
          <a:r>
            <a:rPr lang="de-DE" sz="1800" dirty="0" smtClean="0"/>
            <a:t>18-Monate alte Kinder </a:t>
          </a:r>
          <a:endParaRPr lang="de-DE" sz="1800" dirty="0"/>
        </a:p>
      </dgm:t>
    </dgm:pt>
    <dgm:pt modelId="{B6162D95-98DE-47FB-BC32-EC023E87C682}" type="parTrans" cxnId="{A33BBA21-3526-4BF5-A3D2-1DC78520FD1B}">
      <dgm:prSet/>
      <dgm:spPr/>
      <dgm:t>
        <a:bodyPr/>
        <a:lstStyle/>
        <a:p>
          <a:endParaRPr lang="de-DE"/>
        </a:p>
      </dgm:t>
    </dgm:pt>
    <dgm:pt modelId="{E66EBDEC-3D5F-4B21-AC9E-D856E914D428}" type="sibTrans" cxnId="{A33BBA21-3526-4BF5-A3D2-1DC78520FD1B}">
      <dgm:prSet/>
      <dgm:spPr/>
      <dgm:t>
        <a:bodyPr/>
        <a:lstStyle/>
        <a:p>
          <a:endParaRPr lang="de-DE"/>
        </a:p>
      </dgm:t>
    </dgm:pt>
    <dgm:pt modelId="{ECC9CDA8-AF17-4142-90F4-2BB2A6447B92}">
      <dgm:prSet phldrT="[Text]" custT="1"/>
      <dgm:spPr>
        <a:effectLst>
          <a:outerShdw blurRad="50800" dist="38100" dir="18900000" algn="bl" rotWithShape="0">
            <a:prstClr val="black">
              <a:alpha val="40000"/>
            </a:prstClr>
          </a:outerShdw>
        </a:effectLst>
      </dgm:spPr>
      <dgm:t>
        <a:bodyPr/>
        <a:lstStyle/>
        <a:p>
          <a:pPr algn="ctr"/>
          <a:r>
            <a:rPr lang="de-DE" sz="1800" b="0" i="0" dirty="0" smtClean="0"/>
            <a:t>Gruppe 1: </a:t>
          </a:r>
          <a:r>
            <a:rPr lang="de-DE" sz="1800" b="0" i="1" dirty="0" smtClean="0"/>
            <a:t>„</a:t>
          </a:r>
          <a:r>
            <a:rPr lang="de-DE" sz="1800" b="0" i="1" dirty="0" err="1" smtClean="0"/>
            <a:t>social</a:t>
          </a:r>
          <a:r>
            <a:rPr lang="de-DE" sz="1800" b="0" i="1" dirty="0" smtClean="0"/>
            <a:t>-</a:t>
          </a:r>
          <a:r>
            <a:rPr lang="de-DE" sz="1800" b="0" i="1" dirty="0" err="1" smtClean="0"/>
            <a:t>interaction</a:t>
          </a:r>
          <a:r>
            <a:rPr lang="de-DE" sz="1800" b="0" i="1" dirty="0" smtClean="0"/>
            <a:t>“</a:t>
          </a:r>
        </a:p>
        <a:p>
          <a:pPr algn="l"/>
          <a:endParaRPr lang="de-DE" sz="1600" b="0" dirty="0"/>
        </a:p>
      </dgm:t>
    </dgm:pt>
    <dgm:pt modelId="{9AA70B72-88B0-4A5A-8F50-1E39769453C9}" type="parTrans" cxnId="{3DE66A4C-9B56-4A5F-B159-B106EABF05E4}">
      <dgm:prSet/>
      <dgm:spPr/>
      <dgm:t>
        <a:bodyPr/>
        <a:lstStyle/>
        <a:p>
          <a:endParaRPr lang="de-DE"/>
        </a:p>
      </dgm:t>
    </dgm:pt>
    <dgm:pt modelId="{A5928D86-D596-47C6-900D-48EE560545B3}" type="sibTrans" cxnId="{3DE66A4C-9B56-4A5F-B159-B106EABF05E4}">
      <dgm:prSet/>
      <dgm:spPr/>
      <dgm:t>
        <a:bodyPr/>
        <a:lstStyle/>
        <a:p>
          <a:endParaRPr lang="de-DE"/>
        </a:p>
      </dgm:t>
    </dgm:pt>
    <dgm:pt modelId="{36DA871C-1CA2-4366-852D-23557F3FB536}">
      <dgm:prSet phldrT="[Text]" custT="1"/>
      <dgm:spPr>
        <a:solidFill>
          <a:srgbClr val="FFC000">
            <a:alpha val="85000"/>
          </a:srgbClr>
        </a:solidFill>
        <a:effectLst>
          <a:outerShdw blurRad="50800" dist="38100" dir="18900000" algn="bl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de-DE" sz="1800" i="0" dirty="0" smtClean="0">
              <a:latin typeface="+mn-lt"/>
            </a:rPr>
            <a:t>Gruppe 2: </a:t>
          </a:r>
          <a:r>
            <a:rPr lang="de-DE" sz="1800" i="1" dirty="0" smtClean="0">
              <a:latin typeface="+mn-lt"/>
            </a:rPr>
            <a:t>„</a:t>
          </a:r>
          <a:r>
            <a:rPr lang="de-DE" sz="1800" i="1" dirty="0" err="1" smtClean="0">
              <a:latin typeface="+mn-lt"/>
            </a:rPr>
            <a:t>robot</a:t>
          </a:r>
          <a:r>
            <a:rPr lang="de-DE" sz="1800" i="1" dirty="0" smtClean="0">
              <a:latin typeface="+mn-lt"/>
            </a:rPr>
            <a:t> </a:t>
          </a:r>
          <a:r>
            <a:rPr lang="de-DE" sz="1800" i="1" dirty="0" err="1" smtClean="0">
              <a:latin typeface="+mn-lt"/>
            </a:rPr>
            <a:t>movement</a:t>
          </a:r>
          <a:r>
            <a:rPr lang="de-DE" sz="1800" i="1" dirty="0" smtClean="0">
              <a:latin typeface="+mn-lt"/>
            </a:rPr>
            <a:t>, passive adult“</a:t>
          </a:r>
        </a:p>
      </dgm:t>
    </dgm:pt>
    <dgm:pt modelId="{DB445AD9-C38C-4374-AF6F-3F9735513911}" type="parTrans" cxnId="{A7DD727B-B518-455C-A26C-F8F0F137D667}">
      <dgm:prSet/>
      <dgm:spPr/>
      <dgm:t>
        <a:bodyPr/>
        <a:lstStyle/>
        <a:p>
          <a:endParaRPr lang="de-DE"/>
        </a:p>
      </dgm:t>
    </dgm:pt>
    <dgm:pt modelId="{36A5E3E1-48DC-409A-87C2-BFA3BDA2A064}" type="sibTrans" cxnId="{A7DD727B-B518-455C-A26C-F8F0F137D667}">
      <dgm:prSet/>
      <dgm:spPr/>
      <dgm:t>
        <a:bodyPr/>
        <a:lstStyle/>
        <a:p>
          <a:endParaRPr lang="de-DE"/>
        </a:p>
      </dgm:t>
    </dgm:pt>
    <dgm:pt modelId="{4F863C7A-4980-496A-9CCE-3EE30928F476}">
      <dgm:prSet phldrT="[Text]" custT="1"/>
      <dgm:spPr>
        <a:solidFill>
          <a:srgbClr val="FFC000">
            <a:alpha val="90000"/>
          </a:srgbClr>
        </a:solidFill>
        <a:effectLst>
          <a:outerShdw blurRad="50800" dist="38100" dir="18900000" algn="bl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de-DE" sz="1800" i="0" dirty="0" smtClean="0"/>
            <a:t>Gruppe 3: </a:t>
          </a:r>
          <a:r>
            <a:rPr lang="de-DE" sz="1800" i="1" dirty="0" smtClean="0"/>
            <a:t>„</a:t>
          </a:r>
          <a:r>
            <a:rPr lang="de-DE" sz="1800" i="1" dirty="0" err="1" smtClean="0"/>
            <a:t>robot</a:t>
          </a:r>
          <a:r>
            <a:rPr lang="de-DE" sz="1800" i="1" dirty="0" smtClean="0"/>
            <a:t>–adult </a:t>
          </a:r>
          <a:r>
            <a:rPr lang="de-DE" sz="1800" i="1" dirty="0" err="1" smtClean="0"/>
            <a:t>mismatch</a:t>
          </a:r>
          <a:r>
            <a:rPr lang="de-DE" sz="1800" i="1" dirty="0" smtClean="0"/>
            <a:t>“ </a:t>
          </a:r>
        </a:p>
      </dgm:t>
    </dgm:pt>
    <dgm:pt modelId="{52ED67ED-DF42-440C-BFF6-77494FC5D355}" type="parTrans" cxnId="{7DCD6EF5-2F3D-423C-BB99-CC69B186CE86}">
      <dgm:prSet/>
      <dgm:spPr/>
      <dgm:t>
        <a:bodyPr/>
        <a:lstStyle/>
        <a:p>
          <a:endParaRPr lang="de-DE"/>
        </a:p>
      </dgm:t>
    </dgm:pt>
    <dgm:pt modelId="{D8A7888C-3417-48D7-BE8E-53693A1F2EE0}" type="sibTrans" cxnId="{7DCD6EF5-2F3D-423C-BB99-CC69B186CE86}">
      <dgm:prSet/>
      <dgm:spPr/>
      <dgm:t>
        <a:bodyPr/>
        <a:lstStyle/>
        <a:p>
          <a:endParaRPr lang="de-DE"/>
        </a:p>
      </dgm:t>
    </dgm:pt>
    <dgm:pt modelId="{5DB61067-B580-4B20-AF78-F6027828BF9B}">
      <dgm:prSet phldrT="[Text]" custT="1"/>
      <dgm:spPr>
        <a:solidFill>
          <a:srgbClr val="FF5050">
            <a:alpha val="95000"/>
          </a:srgbClr>
        </a:solidFill>
        <a:effectLst>
          <a:outerShdw blurRad="50800" dist="38100" dir="18900000" algn="bl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de-DE" sz="1800" i="0" dirty="0" smtClean="0"/>
            <a:t>Gruppe 4: </a:t>
          </a:r>
          <a:r>
            <a:rPr lang="de-DE" sz="1800" i="1" dirty="0" smtClean="0"/>
            <a:t>„passive </a:t>
          </a:r>
          <a:r>
            <a:rPr lang="de-DE" sz="1800" i="1" dirty="0" err="1" smtClean="0"/>
            <a:t>robot</a:t>
          </a:r>
          <a:r>
            <a:rPr lang="de-DE" sz="1800" i="1" dirty="0" smtClean="0"/>
            <a:t> </a:t>
          </a:r>
          <a:r>
            <a:rPr lang="de-DE" sz="1800" i="1" dirty="0" err="1" smtClean="0"/>
            <a:t>baseline</a:t>
          </a:r>
          <a:r>
            <a:rPr lang="de-DE" sz="1800" i="1" dirty="0" smtClean="0"/>
            <a:t>“ </a:t>
          </a:r>
        </a:p>
      </dgm:t>
    </dgm:pt>
    <dgm:pt modelId="{18D2B59F-E7FC-49CF-95F4-748A2A6DA694}" type="parTrans" cxnId="{C11BB3F0-04E8-4AD7-8E79-9C708146B78F}">
      <dgm:prSet/>
      <dgm:spPr/>
      <dgm:t>
        <a:bodyPr/>
        <a:lstStyle/>
        <a:p>
          <a:endParaRPr lang="de-DE"/>
        </a:p>
      </dgm:t>
    </dgm:pt>
    <dgm:pt modelId="{2D739AD9-74B3-4448-96A2-CF353D844C92}" type="sibTrans" cxnId="{C11BB3F0-04E8-4AD7-8E79-9C708146B78F}">
      <dgm:prSet/>
      <dgm:spPr/>
      <dgm:t>
        <a:bodyPr/>
        <a:lstStyle/>
        <a:p>
          <a:endParaRPr lang="de-DE"/>
        </a:p>
      </dgm:t>
    </dgm:pt>
    <dgm:pt modelId="{37B24F6C-08E7-42B0-8573-AE8DB374ED9B}">
      <dgm:prSet phldrT="[Text]" custT="1"/>
      <dgm:spPr>
        <a:effectLst>
          <a:outerShdw blurRad="50800" dist="38100" dir="18900000" algn="bl" rotWithShape="0">
            <a:prstClr val="black">
              <a:alpha val="40000"/>
            </a:prstClr>
          </a:outerShdw>
        </a:effectLst>
      </dgm:spPr>
      <dgm:t>
        <a:bodyPr/>
        <a:lstStyle/>
        <a:p>
          <a:pPr algn="l"/>
          <a:r>
            <a:rPr lang="de-DE" sz="1600" dirty="0" smtClean="0">
              <a:solidFill>
                <a:schemeClr val="accent1">
                  <a:lumMod val="20000"/>
                  <a:lumOff val="80000"/>
                </a:schemeClr>
              </a:solidFill>
            </a:rPr>
            <a:t>Roboter kommuniziert nachahmend mit dem Erwachsenen</a:t>
          </a:r>
          <a:endParaRPr lang="de-DE" sz="1600" b="0" dirty="0">
            <a:solidFill>
              <a:schemeClr val="accent1">
                <a:lumMod val="20000"/>
                <a:lumOff val="80000"/>
              </a:schemeClr>
            </a:solidFill>
          </a:endParaRPr>
        </a:p>
      </dgm:t>
    </dgm:pt>
    <dgm:pt modelId="{C1F503B2-4544-4FB9-9162-0ADD67A2E1E5}" type="parTrans" cxnId="{E7C92644-2B35-4E2F-9C45-13DD2EC74CFD}">
      <dgm:prSet/>
      <dgm:spPr/>
      <dgm:t>
        <a:bodyPr/>
        <a:lstStyle/>
        <a:p>
          <a:endParaRPr lang="de-DE"/>
        </a:p>
      </dgm:t>
    </dgm:pt>
    <dgm:pt modelId="{475F64EB-ACAA-4A57-98FE-D2A73E1B89EF}" type="sibTrans" cxnId="{E7C92644-2B35-4E2F-9C45-13DD2EC74CFD}">
      <dgm:prSet/>
      <dgm:spPr/>
      <dgm:t>
        <a:bodyPr/>
        <a:lstStyle/>
        <a:p>
          <a:endParaRPr lang="de-DE"/>
        </a:p>
      </dgm:t>
    </dgm:pt>
    <dgm:pt modelId="{CF07FAEE-C257-4261-B00D-BEE0ABB2F936}">
      <dgm:prSet phldrT="[Text]" custT="1"/>
      <dgm:spPr>
        <a:effectLst>
          <a:outerShdw blurRad="50800" dist="38100" dir="18900000" algn="bl" rotWithShape="0">
            <a:prstClr val="black">
              <a:alpha val="40000"/>
            </a:prstClr>
          </a:outerShdw>
        </a:effectLst>
      </dgm:spPr>
      <dgm:t>
        <a:bodyPr/>
        <a:lstStyle/>
        <a:p>
          <a:pPr algn="l"/>
          <a:r>
            <a:rPr lang="de-DE" sz="1600" dirty="0" smtClean="0">
              <a:solidFill>
                <a:schemeClr val="accent1">
                  <a:lumMod val="20000"/>
                  <a:lumOff val="80000"/>
                </a:schemeClr>
              </a:solidFill>
            </a:rPr>
            <a:t>Illusion von einer echten Mensch-Roboter -Kommunikation </a:t>
          </a:r>
          <a:endParaRPr lang="de-DE" sz="1600" b="0" dirty="0">
            <a:solidFill>
              <a:schemeClr val="accent1">
                <a:lumMod val="20000"/>
                <a:lumOff val="80000"/>
              </a:schemeClr>
            </a:solidFill>
          </a:endParaRPr>
        </a:p>
      </dgm:t>
    </dgm:pt>
    <dgm:pt modelId="{02EA7F82-0DD6-4352-96D4-6D7DD47E104A}" type="parTrans" cxnId="{120BECC7-04D6-4A21-B45F-DA65DEBC2F91}">
      <dgm:prSet/>
      <dgm:spPr/>
      <dgm:t>
        <a:bodyPr/>
        <a:lstStyle/>
        <a:p>
          <a:endParaRPr lang="de-DE"/>
        </a:p>
      </dgm:t>
    </dgm:pt>
    <dgm:pt modelId="{EF6BC88D-D130-49CB-9E36-9A639BA668D4}" type="sibTrans" cxnId="{120BECC7-04D6-4A21-B45F-DA65DEBC2F91}">
      <dgm:prSet/>
      <dgm:spPr/>
      <dgm:t>
        <a:bodyPr/>
        <a:lstStyle/>
        <a:p>
          <a:endParaRPr lang="de-DE"/>
        </a:p>
      </dgm:t>
    </dgm:pt>
    <dgm:pt modelId="{024D9FBC-6B28-4EB8-8662-162051533378}">
      <dgm:prSet phldrT="[Text]" custT="1"/>
      <dgm:spPr>
        <a:solidFill>
          <a:srgbClr val="FFC000">
            <a:alpha val="85000"/>
          </a:srgbClr>
        </a:solidFill>
        <a:effectLst>
          <a:outerShdw blurRad="50800" dist="38100" dir="18900000" algn="bl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de-DE" sz="1600" dirty="0" smtClean="0">
              <a:solidFill>
                <a:srgbClr val="FFFFCC"/>
              </a:solidFill>
            </a:rPr>
            <a:t>Der Roboter agiert – analog der Gruppen 1, 2</a:t>
          </a:r>
        </a:p>
      </dgm:t>
    </dgm:pt>
    <dgm:pt modelId="{9D0CEAC3-765A-4089-89BC-D95E2D16258A}" type="parTrans" cxnId="{7F1CB3C6-C09A-42D5-B57F-28B4FCAADFF5}">
      <dgm:prSet/>
      <dgm:spPr/>
      <dgm:t>
        <a:bodyPr/>
        <a:lstStyle/>
        <a:p>
          <a:endParaRPr lang="de-DE"/>
        </a:p>
      </dgm:t>
    </dgm:pt>
    <dgm:pt modelId="{5D1B548D-666B-4104-B8D6-12A02C00647E}" type="sibTrans" cxnId="{7F1CB3C6-C09A-42D5-B57F-28B4FCAADFF5}">
      <dgm:prSet/>
      <dgm:spPr/>
      <dgm:t>
        <a:bodyPr/>
        <a:lstStyle/>
        <a:p>
          <a:endParaRPr lang="de-DE"/>
        </a:p>
      </dgm:t>
    </dgm:pt>
    <dgm:pt modelId="{75DF72A3-4650-4CEB-B539-53494464010F}">
      <dgm:prSet phldrT="[Text]" custT="1"/>
      <dgm:spPr>
        <a:solidFill>
          <a:srgbClr val="FFC000">
            <a:alpha val="85000"/>
          </a:srgbClr>
        </a:solidFill>
        <a:effectLst>
          <a:outerShdw blurRad="50800" dist="38100" dir="18900000" algn="bl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de-DE" sz="1600" dirty="0" smtClean="0">
              <a:solidFill>
                <a:srgbClr val="FFFFCC"/>
              </a:solidFill>
            </a:rPr>
            <a:t>Der Erwachsene reagiert dennoch unterschiedlich und nicht übereinstimmend mit den Roboter-Aktivitäten</a:t>
          </a:r>
        </a:p>
      </dgm:t>
    </dgm:pt>
    <dgm:pt modelId="{AEA61BEE-0D52-445D-9558-225275609190}" type="parTrans" cxnId="{0EE50A68-132E-4083-A006-FEBAE6DDC143}">
      <dgm:prSet/>
      <dgm:spPr/>
      <dgm:t>
        <a:bodyPr/>
        <a:lstStyle/>
        <a:p>
          <a:endParaRPr lang="de-DE"/>
        </a:p>
      </dgm:t>
    </dgm:pt>
    <dgm:pt modelId="{1F335707-7587-4F63-9F46-6826C2EDE540}" type="sibTrans" cxnId="{0EE50A68-132E-4083-A006-FEBAE6DDC143}">
      <dgm:prSet/>
      <dgm:spPr/>
      <dgm:t>
        <a:bodyPr/>
        <a:lstStyle/>
        <a:p>
          <a:endParaRPr lang="de-DE"/>
        </a:p>
      </dgm:t>
    </dgm:pt>
    <dgm:pt modelId="{560F36AC-E99D-4D7C-B942-C3D7F83551D3}">
      <dgm:prSet phldrT="[Text]" custT="1"/>
      <dgm:spPr>
        <a:solidFill>
          <a:srgbClr val="FFC000">
            <a:alpha val="85000"/>
          </a:srgbClr>
        </a:solidFill>
        <a:effectLst>
          <a:outerShdw blurRad="50800" dist="38100" dir="18900000" algn="bl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de-DE" sz="1600" dirty="0" smtClean="0">
              <a:solidFill>
                <a:srgbClr val="FFFFCC"/>
              </a:solidFill>
            </a:rPr>
            <a:t>Der Erwachsene reagiert nicht</a:t>
          </a:r>
          <a:endParaRPr lang="de-DE" sz="1600" i="1" dirty="0" smtClean="0">
            <a:solidFill>
              <a:srgbClr val="FFFFCC"/>
            </a:solidFill>
            <a:latin typeface="+mn-lt"/>
          </a:endParaRPr>
        </a:p>
      </dgm:t>
    </dgm:pt>
    <dgm:pt modelId="{E41A40AB-3A7F-4E59-A74A-D394979F34F8}" type="parTrans" cxnId="{264C22E5-47AD-4D22-A45C-53A5CF6EA103}">
      <dgm:prSet/>
      <dgm:spPr/>
      <dgm:t>
        <a:bodyPr/>
        <a:lstStyle/>
        <a:p>
          <a:endParaRPr lang="de-DE"/>
        </a:p>
      </dgm:t>
    </dgm:pt>
    <dgm:pt modelId="{4B800FC7-0367-44E0-88A4-F72E81A2CD8E}" type="sibTrans" cxnId="{264C22E5-47AD-4D22-A45C-53A5CF6EA103}">
      <dgm:prSet/>
      <dgm:spPr/>
      <dgm:t>
        <a:bodyPr/>
        <a:lstStyle/>
        <a:p>
          <a:endParaRPr lang="de-DE"/>
        </a:p>
      </dgm:t>
    </dgm:pt>
    <dgm:pt modelId="{53DCDE28-21F8-49F3-AC17-24BB506A4E4F}">
      <dgm:prSet phldrT="[Text]" custT="1"/>
      <dgm:spPr>
        <a:solidFill>
          <a:srgbClr val="FFC000">
            <a:alpha val="85000"/>
          </a:srgbClr>
        </a:solidFill>
        <a:effectLst>
          <a:outerShdw blurRad="50800" dist="38100" dir="18900000" algn="bl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de-DE" sz="1600" dirty="0" smtClean="0"/>
            <a:t>Der Roboter führt die gleichen Aktivitäten in der gleichen Reihenfolge wie bei der Gruppe 1 vor</a:t>
          </a:r>
          <a:endParaRPr lang="de-DE" sz="1600" i="1" dirty="0" smtClean="0">
            <a:solidFill>
              <a:srgbClr val="FFFFCC"/>
            </a:solidFill>
            <a:latin typeface="+mn-lt"/>
          </a:endParaRPr>
        </a:p>
      </dgm:t>
    </dgm:pt>
    <dgm:pt modelId="{E81AFD53-C42E-4F6C-A569-6CFC29297642}" type="parTrans" cxnId="{98087653-2881-4F8B-A6CC-C8EB5CF07326}">
      <dgm:prSet/>
      <dgm:spPr/>
      <dgm:t>
        <a:bodyPr/>
        <a:lstStyle/>
        <a:p>
          <a:endParaRPr lang="de-DE"/>
        </a:p>
      </dgm:t>
    </dgm:pt>
    <dgm:pt modelId="{EC78D60D-9FF4-49DA-B7AB-7887798FD776}" type="sibTrans" cxnId="{98087653-2881-4F8B-A6CC-C8EB5CF07326}">
      <dgm:prSet/>
      <dgm:spPr/>
      <dgm:t>
        <a:bodyPr/>
        <a:lstStyle/>
        <a:p>
          <a:endParaRPr lang="de-DE"/>
        </a:p>
      </dgm:t>
    </dgm:pt>
    <dgm:pt modelId="{12AF48C1-2FFE-4911-B023-E7FB2D6B2E40}">
      <dgm:prSet phldrT="[Text]" custT="1"/>
      <dgm:spPr>
        <a:solidFill>
          <a:srgbClr val="FF5050">
            <a:alpha val="95000"/>
          </a:srgbClr>
        </a:solidFill>
        <a:effectLst>
          <a:outerShdw blurRad="50800" dist="38100" dir="18900000" algn="bl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de-DE" sz="1600" dirty="0" smtClean="0">
              <a:solidFill>
                <a:srgbClr val="EAEAEA"/>
              </a:solidFill>
            </a:rPr>
            <a:t>Der Erwachsene führt die gleichen Aktionen wie bei der Gruppe 1 durch</a:t>
          </a:r>
          <a:endParaRPr lang="de-DE" sz="1600" i="1" dirty="0" smtClean="0">
            <a:solidFill>
              <a:srgbClr val="EAEAEA"/>
            </a:solidFill>
          </a:endParaRPr>
        </a:p>
      </dgm:t>
    </dgm:pt>
    <dgm:pt modelId="{AF7F1B16-0873-45BD-B8AB-B32C9D979731}" type="parTrans" cxnId="{E8BDDBBF-9B20-413B-A4FE-778EE97910B4}">
      <dgm:prSet/>
      <dgm:spPr/>
      <dgm:t>
        <a:bodyPr/>
        <a:lstStyle/>
        <a:p>
          <a:endParaRPr lang="de-DE"/>
        </a:p>
      </dgm:t>
    </dgm:pt>
    <dgm:pt modelId="{00140414-560B-43D5-9DF6-1F4F2621A5EA}" type="sibTrans" cxnId="{E8BDDBBF-9B20-413B-A4FE-778EE97910B4}">
      <dgm:prSet/>
      <dgm:spPr/>
      <dgm:t>
        <a:bodyPr/>
        <a:lstStyle/>
        <a:p>
          <a:endParaRPr lang="de-DE"/>
        </a:p>
      </dgm:t>
    </dgm:pt>
    <dgm:pt modelId="{42E66588-CF50-4F85-9849-98D91CD36444}">
      <dgm:prSet phldrT="[Text]" custT="1"/>
      <dgm:spPr>
        <a:solidFill>
          <a:srgbClr val="FF5050">
            <a:alpha val="95000"/>
          </a:srgbClr>
        </a:solidFill>
        <a:effectLst>
          <a:outerShdw blurRad="50800" dist="38100" dir="18900000" algn="bl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de-DE" sz="1600" dirty="0" smtClean="0">
              <a:solidFill>
                <a:srgbClr val="EAEAEA"/>
              </a:solidFill>
            </a:rPr>
            <a:t>Der Roboter bleibt passiv</a:t>
          </a:r>
          <a:endParaRPr lang="de-DE" sz="1600" i="1" dirty="0" smtClean="0">
            <a:solidFill>
              <a:srgbClr val="EAEAEA"/>
            </a:solidFill>
          </a:endParaRPr>
        </a:p>
      </dgm:t>
    </dgm:pt>
    <dgm:pt modelId="{25581DDA-C291-43B0-9CB1-34BE62255AEC}" type="parTrans" cxnId="{EC75B102-5F5E-4E6A-BEE3-1BE8438FBC38}">
      <dgm:prSet/>
      <dgm:spPr/>
      <dgm:t>
        <a:bodyPr/>
        <a:lstStyle/>
        <a:p>
          <a:endParaRPr lang="de-DE"/>
        </a:p>
      </dgm:t>
    </dgm:pt>
    <dgm:pt modelId="{D68647B3-221C-4127-991B-F3DCDE51F7E3}" type="sibTrans" cxnId="{EC75B102-5F5E-4E6A-BEE3-1BE8438FBC38}">
      <dgm:prSet/>
      <dgm:spPr/>
      <dgm:t>
        <a:bodyPr/>
        <a:lstStyle/>
        <a:p>
          <a:endParaRPr lang="de-DE"/>
        </a:p>
      </dgm:t>
    </dgm:pt>
    <dgm:pt modelId="{C1879B52-0110-479A-B6F9-C8E47F6BA949}">
      <dgm:prSet phldrT="[Text]" custT="1"/>
      <dgm:spPr>
        <a:solidFill>
          <a:srgbClr val="FF5050">
            <a:alpha val="95000"/>
          </a:srgbClr>
        </a:solidFill>
        <a:effectLst>
          <a:outerShdw blurRad="50800" dist="38100" dir="18900000" algn="bl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de-DE" sz="1600" dirty="0" smtClean="0">
              <a:solidFill>
                <a:srgbClr val="EAEAEA"/>
              </a:solidFill>
            </a:rPr>
            <a:t>Kein Hinweis darauf, dass der Roboter als ein psychologische Agent wahrgenommen werden kann.</a:t>
          </a:r>
          <a:endParaRPr lang="de-DE" sz="1600" i="1" dirty="0" smtClean="0">
            <a:solidFill>
              <a:srgbClr val="EAEAEA"/>
            </a:solidFill>
          </a:endParaRPr>
        </a:p>
      </dgm:t>
    </dgm:pt>
    <dgm:pt modelId="{5E0E6FE5-6D93-4684-B72A-6C6A7B26A281}" type="parTrans" cxnId="{7A7E50D5-62C8-4051-A3FE-8E6A4958A363}">
      <dgm:prSet/>
      <dgm:spPr/>
      <dgm:t>
        <a:bodyPr/>
        <a:lstStyle/>
        <a:p>
          <a:endParaRPr lang="de-DE"/>
        </a:p>
      </dgm:t>
    </dgm:pt>
    <dgm:pt modelId="{DE96FFD0-B968-457D-85D2-379FE02DE210}" type="sibTrans" cxnId="{7A7E50D5-62C8-4051-A3FE-8E6A4958A363}">
      <dgm:prSet/>
      <dgm:spPr/>
      <dgm:t>
        <a:bodyPr/>
        <a:lstStyle/>
        <a:p>
          <a:endParaRPr lang="de-DE"/>
        </a:p>
      </dgm:t>
    </dgm:pt>
    <dgm:pt modelId="{37F151C6-32D5-4E66-A7D8-04A43F7BC568}" type="pres">
      <dgm:prSet presAssocID="{406D9DCD-4DD4-4121-916D-00D122F6EAA5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de-DE"/>
        </a:p>
      </dgm:t>
    </dgm:pt>
    <dgm:pt modelId="{0A45D1A5-F513-45CF-8356-859787F17EE5}" type="pres">
      <dgm:prSet presAssocID="{406D9DCD-4DD4-4121-916D-00D122F6EAA5}" presName="matrix" presStyleCnt="0"/>
      <dgm:spPr/>
    </dgm:pt>
    <dgm:pt modelId="{4D960366-A1A7-4EAC-9775-553505FE23BF}" type="pres">
      <dgm:prSet presAssocID="{406D9DCD-4DD4-4121-916D-00D122F6EAA5}" presName="tile1" presStyleLbl="node1" presStyleIdx="0" presStyleCnt="4"/>
      <dgm:spPr/>
      <dgm:t>
        <a:bodyPr/>
        <a:lstStyle/>
        <a:p>
          <a:endParaRPr lang="de-DE"/>
        </a:p>
      </dgm:t>
    </dgm:pt>
    <dgm:pt modelId="{0E19163C-A920-47D8-BDE3-C6F16018508B}" type="pres">
      <dgm:prSet presAssocID="{406D9DCD-4DD4-4121-916D-00D122F6EAA5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8E9A56CD-2786-40C4-AA35-D232CA4AD283}" type="pres">
      <dgm:prSet presAssocID="{406D9DCD-4DD4-4121-916D-00D122F6EAA5}" presName="tile2" presStyleLbl="node1" presStyleIdx="1" presStyleCnt="4"/>
      <dgm:spPr/>
      <dgm:t>
        <a:bodyPr/>
        <a:lstStyle/>
        <a:p>
          <a:endParaRPr lang="de-DE"/>
        </a:p>
      </dgm:t>
    </dgm:pt>
    <dgm:pt modelId="{2C244080-0C7B-4169-9761-FE24C30A5956}" type="pres">
      <dgm:prSet presAssocID="{406D9DCD-4DD4-4121-916D-00D122F6EAA5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D4E34D96-0182-45BB-935B-E0037DE5386D}" type="pres">
      <dgm:prSet presAssocID="{406D9DCD-4DD4-4121-916D-00D122F6EAA5}" presName="tile3" presStyleLbl="node1" presStyleIdx="2" presStyleCnt="4"/>
      <dgm:spPr/>
      <dgm:t>
        <a:bodyPr/>
        <a:lstStyle/>
        <a:p>
          <a:endParaRPr lang="de-DE"/>
        </a:p>
      </dgm:t>
    </dgm:pt>
    <dgm:pt modelId="{295D26EB-7D2F-4E36-9523-C1CB0ED78514}" type="pres">
      <dgm:prSet presAssocID="{406D9DCD-4DD4-4121-916D-00D122F6EAA5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22C6CBA9-4E98-4296-92C1-FEF58979E3F6}" type="pres">
      <dgm:prSet presAssocID="{406D9DCD-4DD4-4121-916D-00D122F6EAA5}" presName="tile4" presStyleLbl="node1" presStyleIdx="3" presStyleCnt="4"/>
      <dgm:spPr/>
      <dgm:t>
        <a:bodyPr/>
        <a:lstStyle/>
        <a:p>
          <a:endParaRPr lang="de-DE"/>
        </a:p>
      </dgm:t>
    </dgm:pt>
    <dgm:pt modelId="{A9482639-4298-4C20-A3C2-E878D15BD112}" type="pres">
      <dgm:prSet presAssocID="{406D9DCD-4DD4-4121-916D-00D122F6EAA5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57EE32BE-10F9-44F5-B30D-3EF0B20F0210}" type="pres">
      <dgm:prSet presAssocID="{406D9DCD-4DD4-4121-916D-00D122F6EAA5}" presName="centerTile" presStyleLbl="fgShp" presStyleIdx="0" presStyleCnt="1" custScaleX="107143" custScaleY="44445">
        <dgm:presLayoutVars>
          <dgm:chMax val="0"/>
          <dgm:chPref val="0"/>
        </dgm:presLayoutVars>
      </dgm:prSet>
      <dgm:spPr/>
      <dgm:t>
        <a:bodyPr/>
        <a:lstStyle/>
        <a:p>
          <a:endParaRPr lang="de-DE"/>
        </a:p>
      </dgm:t>
    </dgm:pt>
  </dgm:ptLst>
  <dgm:cxnLst>
    <dgm:cxn modelId="{0EE50A68-132E-4083-A006-FEBAE6DDC143}" srcId="{4F863C7A-4980-496A-9CCE-3EE30928F476}" destId="{75DF72A3-4650-4CEB-B539-53494464010F}" srcOrd="1" destOrd="0" parTransId="{AEA61BEE-0D52-445D-9558-225275609190}" sibTransId="{1F335707-7587-4F63-9F46-6826C2EDE540}"/>
    <dgm:cxn modelId="{394E9B70-BEAA-4752-A333-38EBBCD805BD}" type="presOf" srcId="{4F863C7A-4980-496A-9CCE-3EE30928F476}" destId="{295D26EB-7D2F-4E36-9523-C1CB0ED78514}" srcOrd="1" destOrd="0" presId="urn:microsoft.com/office/officeart/2005/8/layout/matrix1"/>
    <dgm:cxn modelId="{A7DD727B-B518-455C-A26C-F8F0F137D667}" srcId="{4C1F6803-A150-4ED2-8933-32A8E0FAA0AB}" destId="{36DA871C-1CA2-4366-852D-23557F3FB536}" srcOrd="1" destOrd="0" parTransId="{DB445AD9-C38C-4374-AF6F-3F9735513911}" sibTransId="{36A5E3E1-48DC-409A-87C2-BFA3BDA2A064}"/>
    <dgm:cxn modelId="{1345A668-3023-4014-8239-8C89CDEF5CF9}" type="presOf" srcId="{560F36AC-E99D-4D7C-B942-C3D7F83551D3}" destId="{2C244080-0C7B-4169-9761-FE24C30A5956}" srcOrd="1" destOrd="2" presId="urn:microsoft.com/office/officeart/2005/8/layout/matrix1"/>
    <dgm:cxn modelId="{85284F49-7317-421D-85D2-F3FE1811B7EC}" type="presOf" srcId="{4C1F6803-A150-4ED2-8933-32A8E0FAA0AB}" destId="{57EE32BE-10F9-44F5-B30D-3EF0B20F0210}" srcOrd="0" destOrd="0" presId="urn:microsoft.com/office/officeart/2005/8/layout/matrix1"/>
    <dgm:cxn modelId="{5DD64704-C9CB-4780-8BE6-B66D87733B03}" type="presOf" srcId="{5DB61067-B580-4B20-AF78-F6027828BF9B}" destId="{A9482639-4298-4C20-A3C2-E878D15BD112}" srcOrd="1" destOrd="0" presId="urn:microsoft.com/office/officeart/2005/8/layout/matrix1"/>
    <dgm:cxn modelId="{E1F74F4F-EE89-416C-B9BD-7CF58D100472}" type="presOf" srcId="{75DF72A3-4650-4CEB-B539-53494464010F}" destId="{D4E34D96-0182-45BB-935B-E0037DE5386D}" srcOrd="0" destOrd="2" presId="urn:microsoft.com/office/officeart/2005/8/layout/matrix1"/>
    <dgm:cxn modelId="{264C22E5-47AD-4D22-A45C-53A5CF6EA103}" srcId="{36DA871C-1CA2-4366-852D-23557F3FB536}" destId="{560F36AC-E99D-4D7C-B942-C3D7F83551D3}" srcOrd="1" destOrd="0" parTransId="{E41A40AB-3A7F-4E59-A74A-D394979F34F8}" sibTransId="{4B800FC7-0367-44E0-88A4-F72E81A2CD8E}"/>
    <dgm:cxn modelId="{86634508-B81B-43BF-BEF7-CD477F46D9DF}" type="presOf" srcId="{ECC9CDA8-AF17-4142-90F4-2BB2A6447B92}" destId="{4D960366-A1A7-4EAC-9775-553505FE23BF}" srcOrd="0" destOrd="0" presId="urn:microsoft.com/office/officeart/2005/8/layout/matrix1"/>
    <dgm:cxn modelId="{7F1CB3C6-C09A-42D5-B57F-28B4FCAADFF5}" srcId="{4F863C7A-4980-496A-9CCE-3EE30928F476}" destId="{024D9FBC-6B28-4EB8-8662-162051533378}" srcOrd="0" destOrd="0" parTransId="{9D0CEAC3-765A-4089-89BC-D95E2D16258A}" sibTransId="{5D1B548D-666B-4104-B8D6-12A02C00647E}"/>
    <dgm:cxn modelId="{04B97DBF-9E4A-4A82-A11E-8BD4F2A92F45}" type="presOf" srcId="{CF07FAEE-C257-4261-B00D-BEE0ABB2F936}" destId="{0E19163C-A920-47D8-BDE3-C6F16018508B}" srcOrd="1" destOrd="2" presId="urn:microsoft.com/office/officeart/2005/8/layout/matrix1"/>
    <dgm:cxn modelId="{15F32742-52F3-4BD8-BFDF-1DE025EA5F06}" type="presOf" srcId="{42E66588-CF50-4F85-9849-98D91CD36444}" destId="{22C6CBA9-4E98-4296-92C1-FEF58979E3F6}" srcOrd="0" destOrd="2" presId="urn:microsoft.com/office/officeart/2005/8/layout/matrix1"/>
    <dgm:cxn modelId="{EC75B102-5F5E-4E6A-BEE3-1BE8438FBC38}" srcId="{5DB61067-B580-4B20-AF78-F6027828BF9B}" destId="{42E66588-CF50-4F85-9849-98D91CD36444}" srcOrd="1" destOrd="0" parTransId="{25581DDA-C291-43B0-9CB1-34BE62255AEC}" sibTransId="{D68647B3-221C-4127-991B-F3DCDE51F7E3}"/>
    <dgm:cxn modelId="{CCDD698B-E924-4F29-8BA6-B5E87FC35F64}" type="presOf" srcId="{ECC9CDA8-AF17-4142-90F4-2BB2A6447B92}" destId="{0E19163C-A920-47D8-BDE3-C6F16018508B}" srcOrd="1" destOrd="0" presId="urn:microsoft.com/office/officeart/2005/8/layout/matrix1"/>
    <dgm:cxn modelId="{C11BB3F0-04E8-4AD7-8E79-9C708146B78F}" srcId="{4C1F6803-A150-4ED2-8933-32A8E0FAA0AB}" destId="{5DB61067-B580-4B20-AF78-F6027828BF9B}" srcOrd="3" destOrd="0" parTransId="{18D2B59F-E7FC-49CF-95F4-748A2A6DA694}" sibTransId="{2D739AD9-74B3-4448-96A2-CF353D844C92}"/>
    <dgm:cxn modelId="{855CD67E-C4E3-463C-83A2-46AE6DFB8CD2}" type="presOf" srcId="{12AF48C1-2FFE-4911-B023-E7FB2D6B2E40}" destId="{22C6CBA9-4E98-4296-92C1-FEF58979E3F6}" srcOrd="0" destOrd="1" presId="urn:microsoft.com/office/officeart/2005/8/layout/matrix1"/>
    <dgm:cxn modelId="{A33BBA21-3526-4BF5-A3D2-1DC78520FD1B}" srcId="{406D9DCD-4DD4-4121-916D-00D122F6EAA5}" destId="{4C1F6803-A150-4ED2-8933-32A8E0FAA0AB}" srcOrd="0" destOrd="0" parTransId="{B6162D95-98DE-47FB-BC32-EC023E87C682}" sibTransId="{E66EBDEC-3D5F-4B21-AC9E-D856E914D428}"/>
    <dgm:cxn modelId="{7A7E50D5-62C8-4051-A3FE-8E6A4958A363}" srcId="{5DB61067-B580-4B20-AF78-F6027828BF9B}" destId="{C1879B52-0110-479A-B6F9-C8E47F6BA949}" srcOrd="2" destOrd="0" parTransId="{5E0E6FE5-6D93-4684-B72A-6C6A7B26A281}" sibTransId="{DE96FFD0-B968-457D-85D2-379FE02DE210}"/>
    <dgm:cxn modelId="{817F2CAC-6655-4B24-BBD5-77C1D086DA3C}" type="presOf" srcId="{36DA871C-1CA2-4366-852D-23557F3FB536}" destId="{2C244080-0C7B-4169-9761-FE24C30A5956}" srcOrd="1" destOrd="0" presId="urn:microsoft.com/office/officeart/2005/8/layout/matrix1"/>
    <dgm:cxn modelId="{AC37E4BB-B43C-4AB0-B9D2-C16F12DED877}" type="presOf" srcId="{36DA871C-1CA2-4366-852D-23557F3FB536}" destId="{8E9A56CD-2786-40C4-AA35-D232CA4AD283}" srcOrd="0" destOrd="0" presId="urn:microsoft.com/office/officeart/2005/8/layout/matrix1"/>
    <dgm:cxn modelId="{0255EE4B-E3F0-46A1-B291-3D9FE5AF2917}" type="presOf" srcId="{4F863C7A-4980-496A-9CCE-3EE30928F476}" destId="{D4E34D96-0182-45BB-935B-E0037DE5386D}" srcOrd="0" destOrd="0" presId="urn:microsoft.com/office/officeart/2005/8/layout/matrix1"/>
    <dgm:cxn modelId="{7DCD6EF5-2F3D-423C-BB99-CC69B186CE86}" srcId="{4C1F6803-A150-4ED2-8933-32A8E0FAA0AB}" destId="{4F863C7A-4980-496A-9CCE-3EE30928F476}" srcOrd="2" destOrd="0" parTransId="{52ED67ED-DF42-440C-BFF6-77494FC5D355}" sibTransId="{D8A7888C-3417-48D7-BE8E-53693A1F2EE0}"/>
    <dgm:cxn modelId="{DCB63E76-7974-46D5-BE62-68B351BFA1F9}" type="presOf" srcId="{53DCDE28-21F8-49F3-AC17-24BB506A4E4F}" destId="{8E9A56CD-2786-40C4-AA35-D232CA4AD283}" srcOrd="0" destOrd="1" presId="urn:microsoft.com/office/officeart/2005/8/layout/matrix1"/>
    <dgm:cxn modelId="{A6861379-E636-4F2F-9FC5-451248574289}" type="presOf" srcId="{024D9FBC-6B28-4EB8-8662-162051533378}" destId="{295D26EB-7D2F-4E36-9523-C1CB0ED78514}" srcOrd="1" destOrd="1" presId="urn:microsoft.com/office/officeart/2005/8/layout/matrix1"/>
    <dgm:cxn modelId="{DBCCBE3F-CB6C-47F5-8E3F-688CEBB1830F}" type="presOf" srcId="{C1879B52-0110-479A-B6F9-C8E47F6BA949}" destId="{22C6CBA9-4E98-4296-92C1-FEF58979E3F6}" srcOrd="0" destOrd="3" presId="urn:microsoft.com/office/officeart/2005/8/layout/matrix1"/>
    <dgm:cxn modelId="{E8BDDBBF-9B20-413B-A4FE-778EE97910B4}" srcId="{5DB61067-B580-4B20-AF78-F6027828BF9B}" destId="{12AF48C1-2FFE-4911-B023-E7FB2D6B2E40}" srcOrd="0" destOrd="0" parTransId="{AF7F1B16-0873-45BD-B8AB-B32C9D979731}" sibTransId="{00140414-560B-43D5-9DF6-1F4F2621A5EA}"/>
    <dgm:cxn modelId="{F8AAAE6D-F1DC-4F1C-B616-DF442696468B}" type="presOf" srcId="{37B24F6C-08E7-42B0-8573-AE8DB374ED9B}" destId="{0E19163C-A920-47D8-BDE3-C6F16018508B}" srcOrd="1" destOrd="1" presId="urn:microsoft.com/office/officeart/2005/8/layout/matrix1"/>
    <dgm:cxn modelId="{274FE791-CD4A-4D15-B138-45E967387AB9}" type="presOf" srcId="{5DB61067-B580-4B20-AF78-F6027828BF9B}" destId="{22C6CBA9-4E98-4296-92C1-FEF58979E3F6}" srcOrd="0" destOrd="0" presId="urn:microsoft.com/office/officeart/2005/8/layout/matrix1"/>
    <dgm:cxn modelId="{899851FE-334C-4675-8118-5EACCC4C8AF8}" type="presOf" srcId="{12AF48C1-2FFE-4911-B023-E7FB2D6B2E40}" destId="{A9482639-4298-4C20-A3C2-E878D15BD112}" srcOrd="1" destOrd="1" presId="urn:microsoft.com/office/officeart/2005/8/layout/matrix1"/>
    <dgm:cxn modelId="{8FEAFAD2-E879-46C7-A6A6-062E66149F03}" type="presOf" srcId="{CF07FAEE-C257-4261-B00D-BEE0ABB2F936}" destId="{4D960366-A1A7-4EAC-9775-553505FE23BF}" srcOrd="0" destOrd="2" presId="urn:microsoft.com/office/officeart/2005/8/layout/matrix1"/>
    <dgm:cxn modelId="{6189AE84-4694-4A71-967F-44497F155C26}" type="presOf" srcId="{37B24F6C-08E7-42B0-8573-AE8DB374ED9B}" destId="{4D960366-A1A7-4EAC-9775-553505FE23BF}" srcOrd="0" destOrd="1" presId="urn:microsoft.com/office/officeart/2005/8/layout/matrix1"/>
    <dgm:cxn modelId="{E6A48198-E8D7-4C0A-9C27-7CFBD6AD6E13}" type="presOf" srcId="{C1879B52-0110-479A-B6F9-C8E47F6BA949}" destId="{A9482639-4298-4C20-A3C2-E878D15BD112}" srcOrd="1" destOrd="3" presId="urn:microsoft.com/office/officeart/2005/8/layout/matrix1"/>
    <dgm:cxn modelId="{120BECC7-04D6-4A21-B45F-DA65DEBC2F91}" srcId="{ECC9CDA8-AF17-4142-90F4-2BB2A6447B92}" destId="{CF07FAEE-C257-4261-B00D-BEE0ABB2F936}" srcOrd="1" destOrd="0" parTransId="{02EA7F82-0DD6-4352-96D4-6D7DD47E104A}" sibTransId="{EF6BC88D-D130-49CB-9E36-9A639BA668D4}"/>
    <dgm:cxn modelId="{38CDC357-4355-41E8-BF0C-41EC402DB8F8}" type="presOf" srcId="{42E66588-CF50-4F85-9849-98D91CD36444}" destId="{A9482639-4298-4C20-A3C2-E878D15BD112}" srcOrd="1" destOrd="2" presId="urn:microsoft.com/office/officeart/2005/8/layout/matrix1"/>
    <dgm:cxn modelId="{3DE66A4C-9B56-4A5F-B159-B106EABF05E4}" srcId="{4C1F6803-A150-4ED2-8933-32A8E0FAA0AB}" destId="{ECC9CDA8-AF17-4142-90F4-2BB2A6447B92}" srcOrd="0" destOrd="0" parTransId="{9AA70B72-88B0-4A5A-8F50-1E39769453C9}" sibTransId="{A5928D86-D596-47C6-900D-48EE560545B3}"/>
    <dgm:cxn modelId="{30462B7D-0922-4411-B68B-96A5F704CBFF}" type="presOf" srcId="{75DF72A3-4650-4CEB-B539-53494464010F}" destId="{295D26EB-7D2F-4E36-9523-C1CB0ED78514}" srcOrd="1" destOrd="2" presId="urn:microsoft.com/office/officeart/2005/8/layout/matrix1"/>
    <dgm:cxn modelId="{E7C92644-2B35-4E2F-9C45-13DD2EC74CFD}" srcId="{ECC9CDA8-AF17-4142-90F4-2BB2A6447B92}" destId="{37B24F6C-08E7-42B0-8573-AE8DB374ED9B}" srcOrd="0" destOrd="0" parTransId="{C1F503B2-4544-4FB9-9162-0ADD67A2E1E5}" sibTransId="{475F64EB-ACAA-4A57-98FE-D2A73E1B89EF}"/>
    <dgm:cxn modelId="{98087653-2881-4F8B-A6CC-C8EB5CF07326}" srcId="{36DA871C-1CA2-4366-852D-23557F3FB536}" destId="{53DCDE28-21F8-49F3-AC17-24BB506A4E4F}" srcOrd="0" destOrd="0" parTransId="{E81AFD53-C42E-4F6C-A569-6CFC29297642}" sibTransId="{EC78D60D-9FF4-49DA-B7AB-7887798FD776}"/>
    <dgm:cxn modelId="{88CB6911-A8A8-4B63-8705-F801355EB2D8}" type="presOf" srcId="{406D9DCD-4DD4-4121-916D-00D122F6EAA5}" destId="{37F151C6-32D5-4E66-A7D8-04A43F7BC568}" srcOrd="0" destOrd="0" presId="urn:microsoft.com/office/officeart/2005/8/layout/matrix1"/>
    <dgm:cxn modelId="{88B6B7FB-6D5A-4EE5-9E7F-E66040751CF4}" type="presOf" srcId="{560F36AC-E99D-4D7C-B942-C3D7F83551D3}" destId="{8E9A56CD-2786-40C4-AA35-D232CA4AD283}" srcOrd="0" destOrd="2" presId="urn:microsoft.com/office/officeart/2005/8/layout/matrix1"/>
    <dgm:cxn modelId="{B620BCBF-8C64-4B8A-9E56-63458F3BD289}" type="presOf" srcId="{53DCDE28-21F8-49F3-AC17-24BB506A4E4F}" destId="{2C244080-0C7B-4169-9761-FE24C30A5956}" srcOrd="1" destOrd="1" presId="urn:microsoft.com/office/officeart/2005/8/layout/matrix1"/>
    <dgm:cxn modelId="{940349EF-F875-4448-B3A8-D888B89B74F6}" type="presOf" srcId="{024D9FBC-6B28-4EB8-8662-162051533378}" destId="{D4E34D96-0182-45BB-935B-E0037DE5386D}" srcOrd="0" destOrd="1" presId="urn:microsoft.com/office/officeart/2005/8/layout/matrix1"/>
    <dgm:cxn modelId="{89B91602-D618-47F6-86F8-C50220F6FB89}" type="presParOf" srcId="{37F151C6-32D5-4E66-A7D8-04A43F7BC568}" destId="{0A45D1A5-F513-45CF-8356-859787F17EE5}" srcOrd="0" destOrd="0" presId="urn:microsoft.com/office/officeart/2005/8/layout/matrix1"/>
    <dgm:cxn modelId="{451DDD69-3E5C-4CB4-A008-B4FE3788B5CF}" type="presParOf" srcId="{0A45D1A5-F513-45CF-8356-859787F17EE5}" destId="{4D960366-A1A7-4EAC-9775-553505FE23BF}" srcOrd="0" destOrd="0" presId="urn:microsoft.com/office/officeart/2005/8/layout/matrix1"/>
    <dgm:cxn modelId="{079EEBE5-7C2B-4269-B620-43B5CD895CA1}" type="presParOf" srcId="{0A45D1A5-F513-45CF-8356-859787F17EE5}" destId="{0E19163C-A920-47D8-BDE3-C6F16018508B}" srcOrd="1" destOrd="0" presId="urn:microsoft.com/office/officeart/2005/8/layout/matrix1"/>
    <dgm:cxn modelId="{900D9E8D-A82F-4752-9585-5940D0B98B5D}" type="presParOf" srcId="{0A45D1A5-F513-45CF-8356-859787F17EE5}" destId="{8E9A56CD-2786-40C4-AA35-D232CA4AD283}" srcOrd="2" destOrd="0" presId="urn:microsoft.com/office/officeart/2005/8/layout/matrix1"/>
    <dgm:cxn modelId="{D34B69E1-9FCA-4460-B29D-86E74553D239}" type="presParOf" srcId="{0A45D1A5-F513-45CF-8356-859787F17EE5}" destId="{2C244080-0C7B-4169-9761-FE24C30A5956}" srcOrd="3" destOrd="0" presId="urn:microsoft.com/office/officeart/2005/8/layout/matrix1"/>
    <dgm:cxn modelId="{C8425EE4-B8E7-4A6C-890A-DC618DCD0F10}" type="presParOf" srcId="{0A45D1A5-F513-45CF-8356-859787F17EE5}" destId="{D4E34D96-0182-45BB-935B-E0037DE5386D}" srcOrd="4" destOrd="0" presId="urn:microsoft.com/office/officeart/2005/8/layout/matrix1"/>
    <dgm:cxn modelId="{9EAE0139-14F5-4549-8FEB-3CB5EDB08E18}" type="presParOf" srcId="{0A45D1A5-F513-45CF-8356-859787F17EE5}" destId="{295D26EB-7D2F-4E36-9523-C1CB0ED78514}" srcOrd="5" destOrd="0" presId="urn:microsoft.com/office/officeart/2005/8/layout/matrix1"/>
    <dgm:cxn modelId="{0C7F76E8-7CD0-48F2-BB08-2CEB2CA3BF9E}" type="presParOf" srcId="{0A45D1A5-F513-45CF-8356-859787F17EE5}" destId="{22C6CBA9-4E98-4296-92C1-FEF58979E3F6}" srcOrd="6" destOrd="0" presId="urn:microsoft.com/office/officeart/2005/8/layout/matrix1"/>
    <dgm:cxn modelId="{9B0912CB-CE4A-4873-857D-A17D869B6C3D}" type="presParOf" srcId="{0A45D1A5-F513-45CF-8356-859787F17EE5}" destId="{A9482639-4298-4C20-A3C2-E878D15BD112}" srcOrd="7" destOrd="0" presId="urn:microsoft.com/office/officeart/2005/8/layout/matrix1"/>
    <dgm:cxn modelId="{88675599-209B-460D-824E-994AE8E28266}" type="presParOf" srcId="{37F151C6-32D5-4E66-A7D8-04A43F7BC568}" destId="{57EE32BE-10F9-44F5-B30D-3EF0B20F0210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B5190F5-E2EC-478B-821B-D2B4FDA525DD}" type="doc">
      <dgm:prSet loTypeId="urn:microsoft.com/office/officeart/2005/8/layout/hierarchy4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BFF2F136-E08A-4139-A018-D5D92F00B821}">
      <dgm:prSet phldrT="[Text]" custT="1"/>
      <dgm:spPr>
        <a:solidFill>
          <a:srgbClr val="336699"/>
        </a:solidFill>
        <a:effectLst>
          <a:outerShdw blurRad="50800" dist="38100" dir="18900000" algn="bl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de-DE" sz="2400" dirty="0" smtClean="0"/>
            <a:t>Phase I</a:t>
          </a:r>
        </a:p>
        <a:p>
          <a:r>
            <a:rPr lang="de-DE" sz="1600" dirty="0" smtClean="0"/>
            <a:t>Das Kind beobachtet die gruppenabhängige Mensch-Roboter-Interaktion</a:t>
          </a:r>
          <a:endParaRPr lang="de-DE" sz="1600" dirty="0"/>
        </a:p>
      </dgm:t>
    </dgm:pt>
    <dgm:pt modelId="{3214CE16-6DCD-4799-940B-C61F394F291D}" type="parTrans" cxnId="{FC1810D9-7BF7-4550-99BE-DB461CE7E497}">
      <dgm:prSet/>
      <dgm:spPr/>
      <dgm:t>
        <a:bodyPr/>
        <a:lstStyle/>
        <a:p>
          <a:endParaRPr lang="de-DE"/>
        </a:p>
      </dgm:t>
    </dgm:pt>
    <dgm:pt modelId="{7C246531-A43C-44D5-8739-4A4AD7568D96}" type="sibTrans" cxnId="{FC1810D9-7BF7-4550-99BE-DB461CE7E497}">
      <dgm:prSet/>
      <dgm:spPr/>
      <dgm:t>
        <a:bodyPr/>
        <a:lstStyle/>
        <a:p>
          <a:endParaRPr lang="de-DE"/>
        </a:p>
      </dgm:t>
    </dgm:pt>
    <dgm:pt modelId="{97B71DF8-8A78-4E81-B865-D80150200263}">
      <dgm:prSet phldrT="[Text]" custT="1"/>
      <dgm:spPr>
        <a:effectLst>
          <a:outerShdw blurRad="50800" dist="38100" dir="18900000" algn="bl" rotWithShape="0">
            <a:prstClr val="black">
              <a:alpha val="40000"/>
            </a:prstClr>
          </a:outerShdw>
        </a:effectLst>
      </dgm:spPr>
      <dgm:t>
        <a:bodyPr vert="horz" anchor="ctr" anchorCtr="1"/>
        <a:lstStyle/>
        <a:p>
          <a:pPr algn="l"/>
          <a:r>
            <a:rPr lang="de-DE" sz="1600" b="0" i="0" dirty="0" smtClean="0"/>
            <a:t>Gruppe 1</a:t>
          </a:r>
          <a:endParaRPr lang="de-DE" sz="1600" dirty="0"/>
        </a:p>
      </dgm:t>
    </dgm:pt>
    <dgm:pt modelId="{DE87F32A-540F-4AEF-ABFE-F898F03A1238}" type="parTrans" cxnId="{C12A1CA3-3C8A-4FDE-8F1B-522F2DCE5CCB}">
      <dgm:prSet/>
      <dgm:spPr/>
      <dgm:t>
        <a:bodyPr/>
        <a:lstStyle/>
        <a:p>
          <a:endParaRPr lang="de-DE"/>
        </a:p>
      </dgm:t>
    </dgm:pt>
    <dgm:pt modelId="{42A29949-0452-493D-99EE-B349465F6A90}" type="sibTrans" cxnId="{C12A1CA3-3C8A-4FDE-8F1B-522F2DCE5CCB}">
      <dgm:prSet/>
      <dgm:spPr/>
      <dgm:t>
        <a:bodyPr/>
        <a:lstStyle/>
        <a:p>
          <a:endParaRPr lang="de-DE"/>
        </a:p>
      </dgm:t>
    </dgm:pt>
    <dgm:pt modelId="{D42CADC2-EF07-4F3B-97DA-F5AADA717034}">
      <dgm:prSet custT="1"/>
      <dgm:spPr>
        <a:solidFill>
          <a:srgbClr val="FFC000"/>
        </a:solidFill>
        <a:effectLst>
          <a:outerShdw blurRad="50800" dist="38100" dir="18900000" algn="bl" rotWithShape="0">
            <a:prstClr val="black">
              <a:alpha val="40000"/>
            </a:prstClr>
          </a:outerShdw>
        </a:effectLst>
      </dgm:spPr>
      <dgm:t>
        <a:bodyPr anchor="ctr" anchorCtr="1"/>
        <a:lstStyle/>
        <a:p>
          <a:pPr algn="l"/>
          <a:r>
            <a:rPr lang="de-DE" sz="1600" i="0" dirty="0" smtClean="0"/>
            <a:t>Gruppe 2</a:t>
          </a:r>
        </a:p>
      </dgm:t>
    </dgm:pt>
    <dgm:pt modelId="{6469ED06-20B9-4D4F-AA6F-BF4D7A6D77A1}" type="parTrans" cxnId="{001A3CEE-702F-4F73-85C9-849D08AEE8A7}">
      <dgm:prSet/>
      <dgm:spPr/>
      <dgm:t>
        <a:bodyPr/>
        <a:lstStyle/>
        <a:p>
          <a:endParaRPr lang="de-DE"/>
        </a:p>
      </dgm:t>
    </dgm:pt>
    <dgm:pt modelId="{5960BF95-9E2F-4D1D-AD04-01CF9009D4CE}" type="sibTrans" cxnId="{001A3CEE-702F-4F73-85C9-849D08AEE8A7}">
      <dgm:prSet/>
      <dgm:spPr/>
      <dgm:t>
        <a:bodyPr/>
        <a:lstStyle/>
        <a:p>
          <a:endParaRPr lang="de-DE"/>
        </a:p>
      </dgm:t>
    </dgm:pt>
    <dgm:pt modelId="{C10199D3-4489-4DB0-9957-B369F2DC1F8C}">
      <dgm:prSet custT="1"/>
      <dgm:spPr>
        <a:solidFill>
          <a:srgbClr val="FFC000"/>
        </a:solidFill>
        <a:effectLst>
          <a:outerShdw blurRad="50800" dist="38100" dir="18900000" algn="bl" rotWithShape="0">
            <a:prstClr val="black">
              <a:alpha val="40000"/>
            </a:prstClr>
          </a:outerShdw>
        </a:effectLst>
      </dgm:spPr>
      <dgm:t>
        <a:bodyPr anchor="ctr" anchorCtr="1"/>
        <a:lstStyle/>
        <a:p>
          <a:r>
            <a:rPr lang="de-DE" sz="1600" i="0" dirty="0" smtClean="0"/>
            <a:t>Gruppe 3</a:t>
          </a:r>
        </a:p>
      </dgm:t>
    </dgm:pt>
    <dgm:pt modelId="{6F091C3A-3EE7-40DF-8210-451ED3C5A470}" type="parTrans" cxnId="{2DD88646-14DA-4C5C-8193-64BB989AEEF0}">
      <dgm:prSet/>
      <dgm:spPr/>
      <dgm:t>
        <a:bodyPr/>
        <a:lstStyle/>
        <a:p>
          <a:endParaRPr lang="de-DE"/>
        </a:p>
      </dgm:t>
    </dgm:pt>
    <dgm:pt modelId="{5629D84A-9B87-4BC2-A42C-80837F423092}" type="sibTrans" cxnId="{2DD88646-14DA-4C5C-8193-64BB989AEEF0}">
      <dgm:prSet/>
      <dgm:spPr/>
      <dgm:t>
        <a:bodyPr/>
        <a:lstStyle/>
        <a:p>
          <a:endParaRPr lang="de-DE"/>
        </a:p>
      </dgm:t>
    </dgm:pt>
    <dgm:pt modelId="{41A2177C-A39E-43F7-982E-2C50A1FB3C7F}">
      <dgm:prSet custT="1"/>
      <dgm:spPr>
        <a:solidFill>
          <a:srgbClr val="FF5050"/>
        </a:solidFill>
        <a:effectLst>
          <a:outerShdw blurRad="50800" dist="38100" dir="18900000" algn="bl" rotWithShape="0">
            <a:prstClr val="black">
              <a:alpha val="40000"/>
            </a:prstClr>
          </a:outerShdw>
        </a:effectLst>
      </dgm:spPr>
      <dgm:t>
        <a:bodyPr anchor="ctr" anchorCtr="1"/>
        <a:lstStyle/>
        <a:p>
          <a:r>
            <a:rPr lang="de-DE" sz="1600" i="0" dirty="0" smtClean="0"/>
            <a:t>Gruppe 4</a:t>
          </a:r>
        </a:p>
      </dgm:t>
    </dgm:pt>
    <dgm:pt modelId="{A8057C16-D4D1-488B-AE19-B958B3251E13}" type="parTrans" cxnId="{0CE8E164-9B91-45D5-B7E7-41B01AAA37E7}">
      <dgm:prSet/>
      <dgm:spPr/>
      <dgm:t>
        <a:bodyPr/>
        <a:lstStyle/>
        <a:p>
          <a:endParaRPr lang="de-DE"/>
        </a:p>
      </dgm:t>
    </dgm:pt>
    <dgm:pt modelId="{8154ED6F-C63C-47AC-B183-9B54E8E38C65}" type="sibTrans" cxnId="{0CE8E164-9B91-45D5-B7E7-41B01AAA37E7}">
      <dgm:prSet/>
      <dgm:spPr/>
      <dgm:t>
        <a:bodyPr/>
        <a:lstStyle/>
        <a:p>
          <a:endParaRPr lang="de-DE"/>
        </a:p>
      </dgm:t>
    </dgm:pt>
    <dgm:pt modelId="{E87598EC-7A3C-4137-833E-E69A3C2AFC1E}">
      <dgm:prSet custT="1"/>
      <dgm:spPr>
        <a:solidFill>
          <a:srgbClr val="00B0F0"/>
        </a:solidFill>
        <a:effectLst>
          <a:outerShdw blurRad="50800" dist="38100" dir="18900000" algn="bl" rotWithShape="0">
            <a:prstClr val="black">
              <a:alpha val="40000"/>
            </a:prstClr>
          </a:outerShdw>
        </a:effectLst>
      </dgm:spPr>
      <dgm:t>
        <a:bodyPr anchor="t" anchorCtr="0"/>
        <a:lstStyle/>
        <a:p>
          <a:pPr algn="l"/>
          <a:r>
            <a:rPr lang="de-DE" sz="2400" i="0" dirty="0" smtClean="0"/>
            <a:t>Phase II</a:t>
          </a:r>
        </a:p>
        <a:p>
          <a:pPr algn="l"/>
          <a:r>
            <a:rPr lang="de-DE" sz="2000" dirty="0" smtClean="0"/>
            <a:t>Test der Blickverfolgung</a:t>
          </a:r>
        </a:p>
        <a:p>
          <a:pPr algn="l"/>
          <a:r>
            <a:rPr lang="de-DE" sz="2000" dirty="0" smtClean="0"/>
            <a:t> </a:t>
          </a:r>
          <a:endParaRPr lang="de-DE" sz="2000" i="0" dirty="0" smtClean="0"/>
        </a:p>
        <a:p>
          <a:pPr algn="l"/>
          <a:r>
            <a:rPr lang="de-DE" sz="1600" dirty="0" smtClean="0"/>
            <a:t>Der Roboter drehte sich um, um eins der seitlichen Zielobjekte „anzuschauen“</a:t>
          </a:r>
        </a:p>
        <a:p>
          <a:pPr algn="l"/>
          <a:r>
            <a:rPr lang="de-DE" sz="1600" dirty="0" smtClean="0"/>
            <a:t>    a) L, R, R, L </a:t>
          </a:r>
        </a:p>
        <a:p>
          <a:pPr algn="l"/>
          <a:r>
            <a:rPr lang="de-DE" sz="1600" dirty="0" smtClean="0"/>
            <a:t>    b) R, L, L, R </a:t>
          </a:r>
        </a:p>
        <a:p>
          <a:pPr algn="l"/>
          <a:endParaRPr lang="de-DE" sz="1600" dirty="0" smtClean="0"/>
        </a:p>
        <a:p>
          <a:pPr algn="l"/>
          <a:r>
            <a:rPr lang="de-DE" sz="1600" dirty="0" smtClean="0"/>
            <a:t>Auf diese Art und Weise wurde die Neigung der Kinder, dem Roboter-Blick zu folgen, analysiert. </a:t>
          </a:r>
          <a:endParaRPr lang="de-DE" sz="1600" i="0" dirty="0" smtClean="0"/>
        </a:p>
      </dgm:t>
    </dgm:pt>
    <dgm:pt modelId="{FF79E9A0-703D-458B-B261-3C2DFFA13248}" type="parTrans" cxnId="{EE6959D8-7BA0-43B2-8EAC-8E9D01A443F5}">
      <dgm:prSet/>
      <dgm:spPr/>
      <dgm:t>
        <a:bodyPr/>
        <a:lstStyle/>
        <a:p>
          <a:endParaRPr lang="de-DE"/>
        </a:p>
      </dgm:t>
    </dgm:pt>
    <dgm:pt modelId="{7A683E18-6C82-4996-BF19-F8D0204A046C}" type="sibTrans" cxnId="{EE6959D8-7BA0-43B2-8EAC-8E9D01A443F5}">
      <dgm:prSet/>
      <dgm:spPr/>
      <dgm:t>
        <a:bodyPr/>
        <a:lstStyle/>
        <a:p>
          <a:endParaRPr lang="de-DE"/>
        </a:p>
      </dgm:t>
    </dgm:pt>
    <dgm:pt modelId="{FCE0785B-4A2D-4B5A-BC21-184726A32F2E}">
      <dgm:prSet phldrT="[Text]" custT="1"/>
      <dgm:spPr>
        <a:solidFill>
          <a:srgbClr val="336699"/>
        </a:solidFill>
        <a:effectLst>
          <a:outerShdw blurRad="50800" dist="38100" dir="18900000" algn="bl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de-DE" sz="1600" dirty="0" smtClean="0">
              <a:solidFill>
                <a:schemeClr val="accent2">
                  <a:lumMod val="20000"/>
                  <a:lumOff val="80000"/>
                </a:schemeClr>
              </a:solidFill>
            </a:rPr>
            <a:t>Interaktion-Skript (10 Interaktionshandlungspaaren) </a:t>
          </a:r>
        </a:p>
        <a:p>
          <a:r>
            <a:rPr lang="de-DE" sz="1600" dirty="0" smtClean="0">
              <a:solidFill>
                <a:schemeClr val="accent2">
                  <a:lumMod val="20000"/>
                  <a:lumOff val="80000"/>
                </a:schemeClr>
              </a:solidFill>
            </a:rPr>
            <a:t>für </a:t>
          </a:r>
          <a:endParaRPr lang="de-DE" sz="1600" dirty="0">
            <a:solidFill>
              <a:schemeClr val="accent2">
                <a:lumMod val="20000"/>
                <a:lumOff val="80000"/>
              </a:schemeClr>
            </a:solidFill>
          </a:endParaRPr>
        </a:p>
      </dgm:t>
    </dgm:pt>
    <dgm:pt modelId="{042BA493-21B0-4354-83FE-811F589F9B32}" type="parTrans" cxnId="{2267AF21-2C4C-4DB2-A375-62725E2E5EA6}">
      <dgm:prSet/>
      <dgm:spPr/>
      <dgm:t>
        <a:bodyPr/>
        <a:lstStyle/>
        <a:p>
          <a:endParaRPr lang="de-DE"/>
        </a:p>
      </dgm:t>
    </dgm:pt>
    <dgm:pt modelId="{7220E813-C32D-414B-A474-4EE57F6FAAA5}" type="sibTrans" cxnId="{2267AF21-2C4C-4DB2-A375-62725E2E5EA6}">
      <dgm:prSet/>
      <dgm:spPr/>
      <dgm:t>
        <a:bodyPr/>
        <a:lstStyle/>
        <a:p>
          <a:endParaRPr lang="de-DE"/>
        </a:p>
      </dgm:t>
    </dgm:pt>
    <dgm:pt modelId="{C45EBA09-17CE-4C4E-A1E3-40B8009A4F1B}">
      <dgm:prSet phldrT="[Text]" custT="1"/>
      <dgm:spPr>
        <a:effectLst>
          <a:outerShdw blurRad="50800" dist="38100" dir="18900000" algn="bl" rotWithShape="0">
            <a:prstClr val="black">
              <a:alpha val="40000"/>
            </a:prstClr>
          </a:outerShdw>
        </a:effectLst>
      </dgm:spPr>
      <dgm:t>
        <a:bodyPr vert="vert270" anchor="ctr" anchorCtr="1"/>
        <a:lstStyle/>
        <a:p>
          <a:pPr algn="l"/>
          <a:r>
            <a:rPr lang="de-DE" sz="1600" b="0" i="0" smtClean="0"/>
            <a:t> </a:t>
          </a:r>
          <a:r>
            <a:rPr lang="de-DE" sz="1600" b="0" i="1" dirty="0" smtClean="0"/>
            <a:t>„</a:t>
          </a:r>
          <a:r>
            <a:rPr lang="de-DE" sz="1600" b="0" i="1" dirty="0" err="1" smtClean="0"/>
            <a:t>social-interaction</a:t>
          </a:r>
          <a:r>
            <a:rPr lang="de-DE" sz="1600" b="0" i="1" dirty="0" smtClean="0"/>
            <a:t>“</a:t>
          </a:r>
          <a:endParaRPr lang="de-DE" sz="1600" dirty="0"/>
        </a:p>
      </dgm:t>
    </dgm:pt>
    <dgm:pt modelId="{EC3BAF4E-4B2C-4DFB-AFF0-712BEC1A380C}" type="parTrans" cxnId="{AC93BD9A-2B7F-4442-8C51-C22C06D3B1CA}">
      <dgm:prSet/>
      <dgm:spPr/>
      <dgm:t>
        <a:bodyPr/>
        <a:lstStyle/>
        <a:p>
          <a:endParaRPr lang="de-DE"/>
        </a:p>
      </dgm:t>
    </dgm:pt>
    <dgm:pt modelId="{CE88E80B-6036-4022-BC15-2E6DCFDDF902}" type="sibTrans" cxnId="{AC93BD9A-2B7F-4442-8C51-C22C06D3B1CA}">
      <dgm:prSet/>
      <dgm:spPr/>
      <dgm:t>
        <a:bodyPr/>
        <a:lstStyle/>
        <a:p>
          <a:endParaRPr lang="de-DE"/>
        </a:p>
      </dgm:t>
    </dgm:pt>
    <dgm:pt modelId="{AFA828DA-20B7-4B08-A69D-807A894F9EC1}">
      <dgm:prSet custT="1"/>
      <dgm:spPr>
        <a:solidFill>
          <a:srgbClr val="FFC000"/>
        </a:solidFill>
        <a:effectLst>
          <a:outerShdw blurRad="50800" dist="38100" dir="18900000" algn="bl" rotWithShape="0">
            <a:prstClr val="black">
              <a:alpha val="40000"/>
            </a:prstClr>
          </a:outerShdw>
        </a:effectLst>
      </dgm:spPr>
      <dgm:t>
        <a:bodyPr vert="vert270" anchor="ctr" anchorCtr="1"/>
        <a:lstStyle/>
        <a:p>
          <a:pPr algn="l"/>
          <a:r>
            <a:rPr lang="de-DE" sz="1600" i="1" dirty="0" smtClean="0"/>
            <a:t>„</a:t>
          </a:r>
          <a:r>
            <a:rPr lang="de-DE" sz="1600" i="1" dirty="0" err="1" smtClean="0"/>
            <a:t>robot</a:t>
          </a:r>
          <a:r>
            <a:rPr lang="de-DE" sz="1600" i="1" dirty="0" smtClean="0"/>
            <a:t> </a:t>
          </a:r>
          <a:r>
            <a:rPr lang="de-DE" sz="1600" i="1" dirty="0" err="1" smtClean="0"/>
            <a:t>movement</a:t>
          </a:r>
          <a:r>
            <a:rPr lang="de-DE" sz="1600" i="1" dirty="0" smtClean="0"/>
            <a:t>, passive adult“ </a:t>
          </a:r>
          <a:endParaRPr lang="de-DE" sz="1600" i="0" dirty="0" smtClean="0"/>
        </a:p>
      </dgm:t>
    </dgm:pt>
    <dgm:pt modelId="{6BD3706A-C370-402D-BD75-AC21BAABB46C}" type="parTrans" cxnId="{9AC0706B-E80F-4E17-8BA1-4E6923C5DC5A}">
      <dgm:prSet/>
      <dgm:spPr/>
      <dgm:t>
        <a:bodyPr/>
        <a:lstStyle/>
        <a:p>
          <a:endParaRPr lang="de-DE"/>
        </a:p>
      </dgm:t>
    </dgm:pt>
    <dgm:pt modelId="{5B9EF462-3F9E-42DA-80B5-E561091D2128}" type="sibTrans" cxnId="{9AC0706B-E80F-4E17-8BA1-4E6923C5DC5A}">
      <dgm:prSet/>
      <dgm:spPr/>
      <dgm:t>
        <a:bodyPr/>
        <a:lstStyle/>
        <a:p>
          <a:endParaRPr lang="de-DE"/>
        </a:p>
      </dgm:t>
    </dgm:pt>
    <dgm:pt modelId="{9ACC295F-A292-4350-8227-AD59B4DDC2D3}">
      <dgm:prSet custT="1"/>
      <dgm:spPr>
        <a:solidFill>
          <a:srgbClr val="FFC000"/>
        </a:solidFill>
        <a:effectLst>
          <a:outerShdw blurRad="50800" dist="38100" dir="18900000" algn="bl" rotWithShape="0">
            <a:prstClr val="black">
              <a:alpha val="40000"/>
            </a:prstClr>
          </a:outerShdw>
        </a:effectLst>
      </dgm:spPr>
      <dgm:t>
        <a:bodyPr vert="vert270" anchor="ctr" anchorCtr="1"/>
        <a:lstStyle/>
        <a:p>
          <a:r>
            <a:rPr lang="de-DE" sz="1600" i="0" smtClean="0"/>
            <a:t> </a:t>
          </a:r>
          <a:r>
            <a:rPr lang="de-DE" sz="1600" i="1" dirty="0" smtClean="0"/>
            <a:t>„</a:t>
          </a:r>
          <a:r>
            <a:rPr lang="de-DE" sz="1600" i="1" dirty="0" err="1" smtClean="0"/>
            <a:t>robot</a:t>
          </a:r>
          <a:r>
            <a:rPr lang="de-DE" sz="1600" i="1" dirty="0" smtClean="0"/>
            <a:t>–adult </a:t>
          </a:r>
          <a:r>
            <a:rPr lang="de-DE" sz="1600" i="1" dirty="0" err="1" smtClean="0"/>
            <a:t>mismatch</a:t>
          </a:r>
          <a:r>
            <a:rPr lang="de-DE" sz="1600" i="1" dirty="0" smtClean="0"/>
            <a:t>“ </a:t>
          </a:r>
          <a:endParaRPr lang="de-DE" sz="1600" i="0" dirty="0" smtClean="0"/>
        </a:p>
      </dgm:t>
    </dgm:pt>
    <dgm:pt modelId="{50C9E80C-3DF8-4DF5-94D7-91DB63685221}" type="parTrans" cxnId="{C6003913-1454-4F34-969A-E013808793D5}">
      <dgm:prSet/>
      <dgm:spPr/>
      <dgm:t>
        <a:bodyPr/>
        <a:lstStyle/>
        <a:p>
          <a:endParaRPr lang="de-DE"/>
        </a:p>
      </dgm:t>
    </dgm:pt>
    <dgm:pt modelId="{071152AD-0BAC-4AB8-B598-FB679B7E399C}" type="sibTrans" cxnId="{C6003913-1454-4F34-969A-E013808793D5}">
      <dgm:prSet/>
      <dgm:spPr/>
      <dgm:t>
        <a:bodyPr/>
        <a:lstStyle/>
        <a:p>
          <a:endParaRPr lang="de-DE"/>
        </a:p>
      </dgm:t>
    </dgm:pt>
    <dgm:pt modelId="{3516604A-BEE8-470A-A4E9-D9B9D22775BB}">
      <dgm:prSet custT="1"/>
      <dgm:spPr>
        <a:solidFill>
          <a:srgbClr val="FF5050"/>
        </a:solidFill>
        <a:effectLst>
          <a:outerShdw blurRad="50800" dist="38100" dir="18900000" algn="bl" rotWithShape="0">
            <a:prstClr val="black">
              <a:alpha val="40000"/>
            </a:prstClr>
          </a:outerShdw>
        </a:effectLst>
      </dgm:spPr>
      <dgm:t>
        <a:bodyPr vert="vert270" anchor="ctr" anchorCtr="1"/>
        <a:lstStyle/>
        <a:p>
          <a:r>
            <a:rPr lang="de-DE" sz="1600" i="0" smtClean="0"/>
            <a:t> </a:t>
          </a:r>
          <a:r>
            <a:rPr lang="de-DE" sz="1600" i="1" dirty="0" smtClean="0"/>
            <a:t>„passive </a:t>
          </a:r>
          <a:r>
            <a:rPr lang="de-DE" sz="1600" i="1" dirty="0" err="1" smtClean="0"/>
            <a:t>robot</a:t>
          </a:r>
          <a:r>
            <a:rPr lang="de-DE" sz="1600" i="1" dirty="0" smtClean="0"/>
            <a:t> </a:t>
          </a:r>
          <a:r>
            <a:rPr lang="de-DE" sz="1600" i="1" dirty="0" err="1" smtClean="0"/>
            <a:t>baseline</a:t>
          </a:r>
          <a:r>
            <a:rPr lang="de-DE" sz="1600" i="1" dirty="0" smtClean="0"/>
            <a:t>“ </a:t>
          </a:r>
          <a:endParaRPr lang="de-DE" sz="1600" i="0" dirty="0" smtClean="0"/>
        </a:p>
      </dgm:t>
    </dgm:pt>
    <dgm:pt modelId="{CA467A42-1376-4C6A-99C2-6824E05A669E}" type="parTrans" cxnId="{F92C5586-DE20-40EB-8EDD-B43DDCF6AF74}">
      <dgm:prSet/>
      <dgm:spPr/>
      <dgm:t>
        <a:bodyPr/>
        <a:lstStyle/>
        <a:p>
          <a:endParaRPr lang="de-DE"/>
        </a:p>
      </dgm:t>
    </dgm:pt>
    <dgm:pt modelId="{85776724-E4A2-4225-BB35-747E758E2800}" type="sibTrans" cxnId="{F92C5586-DE20-40EB-8EDD-B43DDCF6AF74}">
      <dgm:prSet/>
      <dgm:spPr/>
      <dgm:t>
        <a:bodyPr/>
        <a:lstStyle/>
        <a:p>
          <a:endParaRPr lang="de-DE"/>
        </a:p>
      </dgm:t>
    </dgm:pt>
    <dgm:pt modelId="{EEF8616B-37DC-4BDB-A794-666DD4AF59C3}" type="pres">
      <dgm:prSet presAssocID="{BB5190F5-E2EC-478B-821B-D2B4FDA525DD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de-DE"/>
        </a:p>
      </dgm:t>
    </dgm:pt>
    <dgm:pt modelId="{91D45D95-6ACE-4D2C-82FA-1C5E7A59ACE1}" type="pres">
      <dgm:prSet presAssocID="{BFF2F136-E08A-4139-A018-D5D92F00B821}" presName="vertOne" presStyleCnt="0"/>
      <dgm:spPr/>
    </dgm:pt>
    <dgm:pt modelId="{11E3BE8F-C2B1-45F5-82E0-D03A9CE8196B}" type="pres">
      <dgm:prSet presAssocID="{BFF2F136-E08A-4139-A018-D5D92F00B821}" presName="txOne" presStyleLbl="node0" presStyleIdx="0" presStyleCnt="2" custScaleY="50710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5F37A997-C9A7-4C79-A621-7558F72C89DE}" type="pres">
      <dgm:prSet presAssocID="{BFF2F136-E08A-4139-A018-D5D92F00B821}" presName="parTransOne" presStyleCnt="0"/>
      <dgm:spPr/>
    </dgm:pt>
    <dgm:pt modelId="{9A6BA313-0006-40EE-8A40-D5A21510DF41}" type="pres">
      <dgm:prSet presAssocID="{BFF2F136-E08A-4139-A018-D5D92F00B821}" presName="horzOne" presStyleCnt="0"/>
      <dgm:spPr/>
    </dgm:pt>
    <dgm:pt modelId="{2DF36D56-4199-4430-8AD6-5A1C1EFFD778}" type="pres">
      <dgm:prSet presAssocID="{FCE0785B-4A2D-4B5A-BC21-184726A32F2E}" presName="vertTwo" presStyleCnt="0"/>
      <dgm:spPr/>
    </dgm:pt>
    <dgm:pt modelId="{EF929AA6-70BF-4E76-86F3-E7B93B666967}" type="pres">
      <dgm:prSet presAssocID="{FCE0785B-4A2D-4B5A-BC21-184726A32F2E}" presName="txTwo" presStyleLbl="node2" presStyleIdx="0" presStyleCnt="1" custScaleY="29005" custLinFactY="-2833" custLinFactNeighborX="-111" custLinFactNeighborY="-100000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D74B2D84-F4FE-4E44-8DDA-1F5961B1FEE7}" type="pres">
      <dgm:prSet presAssocID="{FCE0785B-4A2D-4B5A-BC21-184726A32F2E}" presName="parTransTwo" presStyleCnt="0"/>
      <dgm:spPr/>
    </dgm:pt>
    <dgm:pt modelId="{FF9CA0D6-4142-48A6-939A-6A42B397CC9C}" type="pres">
      <dgm:prSet presAssocID="{FCE0785B-4A2D-4B5A-BC21-184726A32F2E}" presName="horzTwo" presStyleCnt="0"/>
      <dgm:spPr/>
    </dgm:pt>
    <dgm:pt modelId="{B54C92FC-76A6-4F00-9B9F-2327088A81C6}" type="pres">
      <dgm:prSet presAssocID="{97B71DF8-8A78-4E81-B865-D80150200263}" presName="vertThree" presStyleCnt="0"/>
      <dgm:spPr/>
    </dgm:pt>
    <dgm:pt modelId="{789C2969-6EFC-4054-AAB7-43357BD05221}" type="pres">
      <dgm:prSet presAssocID="{97B71DF8-8A78-4E81-B865-D80150200263}" presName="txThree" presStyleLbl="node3" presStyleIdx="0" presStyleCnt="4" custScaleY="21672" custLinFactY="-6766" custLinFactNeighborY="-100000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17252375-A3C8-4440-8434-5E83818E1059}" type="pres">
      <dgm:prSet presAssocID="{97B71DF8-8A78-4E81-B865-D80150200263}" presName="parTransThree" presStyleCnt="0"/>
      <dgm:spPr/>
    </dgm:pt>
    <dgm:pt modelId="{9C23A155-C105-41F5-A3D6-E73BEBC5C433}" type="pres">
      <dgm:prSet presAssocID="{97B71DF8-8A78-4E81-B865-D80150200263}" presName="horzThree" presStyleCnt="0"/>
      <dgm:spPr/>
    </dgm:pt>
    <dgm:pt modelId="{A1253256-D89F-4436-8533-8D47FCE5EDFC}" type="pres">
      <dgm:prSet presAssocID="{C45EBA09-17CE-4C4E-A1E3-40B8009A4F1B}" presName="vertFour" presStyleCnt="0">
        <dgm:presLayoutVars>
          <dgm:chPref val="3"/>
        </dgm:presLayoutVars>
      </dgm:prSet>
      <dgm:spPr/>
    </dgm:pt>
    <dgm:pt modelId="{DE4B50B2-47D1-4B9E-9B2D-68ADD1F23799}" type="pres">
      <dgm:prSet presAssocID="{C45EBA09-17CE-4C4E-A1E3-40B8009A4F1B}" presName="txFour" presStyleLbl="node4" presStyleIdx="0" presStyleCnt="4" custScaleY="112881" custLinFactNeighborX="585" custLinFactNeighborY="-26672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C9C2EE42-09B2-47B5-8BED-6180AB0B9BD2}" type="pres">
      <dgm:prSet presAssocID="{C45EBA09-17CE-4C4E-A1E3-40B8009A4F1B}" presName="horzFour" presStyleCnt="0"/>
      <dgm:spPr/>
    </dgm:pt>
    <dgm:pt modelId="{8902CDF4-2AED-4C9B-8B93-6A51F81C2E5F}" type="pres">
      <dgm:prSet presAssocID="{42A29949-0452-493D-99EE-B349465F6A90}" presName="sibSpaceThree" presStyleCnt="0"/>
      <dgm:spPr/>
    </dgm:pt>
    <dgm:pt modelId="{A8CF9749-BF22-42E3-ACEC-559FE684397C}" type="pres">
      <dgm:prSet presAssocID="{D42CADC2-EF07-4F3B-97DA-F5AADA717034}" presName="vertThree" presStyleCnt="0"/>
      <dgm:spPr/>
    </dgm:pt>
    <dgm:pt modelId="{27D7AC1D-2B5C-4F8E-BBE9-9D42515D538E}" type="pres">
      <dgm:prSet presAssocID="{D42CADC2-EF07-4F3B-97DA-F5AADA717034}" presName="txThree" presStyleLbl="node3" presStyleIdx="1" presStyleCnt="4" custScaleY="21672" custLinFactY="-6766" custLinFactNeighborY="-100000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6C340B3B-15A3-411B-9789-4476E1C25A71}" type="pres">
      <dgm:prSet presAssocID="{D42CADC2-EF07-4F3B-97DA-F5AADA717034}" presName="parTransThree" presStyleCnt="0"/>
      <dgm:spPr/>
    </dgm:pt>
    <dgm:pt modelId="{BE340325-E97D-49B7-93C7-275451AF0D17}" type="pres">
      <dgm:prSet presAssocID="{D42CADC2-EF07-4F3B-97DA-F5AADA717034}" presName="horzThree" presStyleCnt="0"/>
      <dgm:spPr/>
    </dgm:pt>
    <dgm:pt modelId="{A6C451FA-B209-469F-8E68-973FDC567565}" type="pres">
      <dgm:prSet presAssocID="{AFA828DA-20B7-4B08-A69D-807A894F9EC1}" presName="vertFour" presStyleCnt="0">
        <dgm:presLayoutVars>
          <dgm:chPref val="3"/>
        </dgm:presLayoutVars>
      </dgm:prSet>
      <dgm:spPr/>
    </dgm:pt>
    <dgm:pt modelId="{A6AB5F56-42F7-44BE-A850-20156394CA2B}" type="pres">
      <dgm:prSet presAssocID="{AFA828DA-20B7-4B08-A69D-807A894F9EC1}" presName="txFour" presStyleLbl="node4" presStyleIdx="1" presStyleCnt="4" custScaleY="112881" custLinFactNeighborX="216" custLinFactNeighborY="-26672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6AD71ACC-13FA-4D4F-975B-7CC9AF3D3F47}" type="pres">
      <dgm:prSet presAssocID="{AFA828DA-20B7-4B08-A69D-807A894F9EC1}" presName="horzFour" presStyleCnt="0"/>
      <dgm:spPr/>
    </dgm:pt>
    <dgm:pt modelId="{9CE11B99-BA66-4745-9F37-0B4D181569D7}" type="pres">
      <dgm:prSet presAssocID="{5960BF95-9E2F-4D1D-AD04-01CF9009D4CE}" presName="sibSpaceThree" presStyleCnt="0"/>
      <dgm:spPr/>
    </dgm:pt>
    <dgm:pt modelId="{4DBD8359-6751-481F-A929-D053FB0DB42D}" type="pres">
      <dgm:prSet presAssocID="{C10199D3-4489-4DB0-9957-B369F2DC1F8C}" presName="vertThree" presStyleCnt="0"/>
      <dgm:spPr/>
    </dgm:pt>
    <dgm:pt modelId="{F280102E-BE50-4F4B-BFA0-D9FCAF68806F}" type="pres">
      <dgm:prSet presAssocID="{C10199D3-4489-4DB0-9957-B369F2DC1F8C}" presName="txThree" presStyleLbl="node3" presStyleIdx="2" presStyleCnt="4" custScaleY="21672" custLinFactY="-6766" custLinFactNeighborY="-100000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FC872AF1-81FE-473B-A8AB-6351BC42723D}" type="pres">
      <dgm:prSet presAssocID="{C10199D3-4489-4DB0-9957-B369F2DC1F8C}" presName="parTransThree" presStyleCnt="0"/>
      <dgm:spPr/>
    </dgm:pt>
    <dgm:pt modelId="{68DA6B59-EBF4-4D09-A040-8D1A55ABCDCF}" type="pres">
      <dgm:prSet presAssocID="{C10199D3-4489-4DB0-9957-B369F2DC1F8C}" presName="horzThree" presStyleCnt="0"/>
      <dgm:spPr/>
    </dgm:pt>
    <dgm:pt modelId="{2CCC4115-AA12-4CFA-A79A-24068BB50477}" type="pres">
      <dgm:prSet presAssocID="{9ACC295F-A292-4350-8227-AD59B4DDC2D3}" presName="vertFour" presStyleCnt="0">
        <dgm:presLayoutVars>
          <dgm:chPref val="3"/>
        </dgm:presLayoutVars>
      </dgm:prSet>
      <dgm:spPr/>
    </dgm:pt>
    <dgm:pt modelId="{A7F9C42F-94E9-4EB6-9F62-A2AD7FF48FA4}" type="pres">
      <dgm:prSet presAssocID="{9ACC295F-A292-4350-8227-AD59B4DDC2D3}" presName="txFour" presStyleLbl="node4" presStyleIdx="2" presStyleCnt="4" custScaleY="112881" custLinFactNeighborX="216" custLinFactNeighborY="-26672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A0387CB9-FD7E-4159-BE93-448257A93174}" type="pres">
      <dgm:prSet presAssocID="{9ACC295F-A292-4350-8227-AD59B4DDC2D3}" presName="horzFour" presStyleCnt="0"/>
      <dgm:spPr/>
    </dgm:pt>
    <dgm:pt modelId="{E8AD58A3-7598-40FB-AF89-F017B719D222}" type="pres">
      <dgm:prSet presAssocID="{5629D84A-9B87-4BC2-A42C-80837F423092}" presName="sibSpaceThree" presStyleCnt="0"/>
      <dgm:spPr/>
    </dgm:pt>
    <dgm:pt modelId="{47A55C11-03D6-41AD-9E40-097CD3081ABD}" type="pres">
      <dgm:prSet presAssocID="{41A2177C-A39E-43F7-982E-2C50A1FB3C7F}" presName="vertThree" presStyleCnt="0"/>
      <dgm:spPr/>
    </dgm:pt>
    <dgm:pt modelId="{401173C4-9A7D-4126-ABDC-12CF63B09099}" type="pres">
      <dgm:prSet presAssocID="{41A2177C-A39E-43F7-982E-2C50A1FB3C7F}" presName="txThree" presStyleLbl="node3" presStyleIdx="3" presStyleCnt="4" custScaleY="21672" custLinFactY="-6766" custLinFactNeighborY="-100000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8AFEA9AA-C015-44E6-B99A-6AB6E0AFE9C4}" type="pres">
      <dgm:prSet presAssocID="{41A2177C-A39E-43F7-982E-2C50A1FB3C7F}" presName="parTransThree" presStyleCnt="0"/>
      <dgm:spPr/>
    </dgm:pt>
    <dgm:pt modelId="{CB741D7A-E337-46F4-821F-44E8058DF360}" type="pres">
      <dgm:prSet presAssocID="{41A2177C-A39E-43F7-982E-2C50A1FB3C7F}" presName="horzThree" presStyleCnt="0"/>
      <dgm:spPr/>
    </dgm:pt>
    <dgm:pt modelId="{B3F1AF4A-1DD2-47E8-B960-AAAA91B51D6F}" type="pres">
      <dgm:prSet presAssocID="{3516604A-BEE8-470A-A4E9-D9B9D22775BB}" presName="vertFour" presStyleCnt="0">
        <dgm:presLayoutVars>
          <dgm:chPref val="3"/>
        </dgm:presLayoutVars>
      </dgm:prSet>
      <dgm:spPr/>
    </dgm:pt>
    <dgm:pt modelId="{CB284716-6EE7-4E1A-A37A-BBD0ED1D86A6}" type="pres">
      <dgm:prSet presAssocID="{3516604A-BEE8-470A-A4E9-D9B9D22775BB}" presName="txFour" presStyleLbl="node4" presStyleIdx="3" presStyleCnt="4" custScaleY="112881" custLinFactNeighborX="216" custLinFactNeighborY="-26672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C3FA9142-803B-498E-A620-22042B56C637}" type="pres">
      <dgm:prSet presAssocID="{3516604A-BEE8-470A-A4E9-D9B9D22775BB}" presName="horzFour" presStyleCnt="0"/>
      <dgm:spPr/>
    </dgm:pt>
    <dgm:pt modelId="{6E89E860-7F7D-42D6-8143-B5DFEAA073D9}" type="pres">
      <dgm:prSet presAssocID="{7C246531-A43C-44D5-8739-4A4AD7568D96}" presName="sibSpaceOne" presStyleCnt="0"/>
      <dgm:spPr/>
    </dgm:pt>
    <dgm:pt modelId="{E0C31A4F-45EB-4B92-BA2B-5222D1AF457C}" type="pres">
      <dgm:prSet presAssocID="{E87598EC-7A3C-4137-833E-E69A3C2AFC1E}" presName="vertOne" presStyleCnt="0"/>
      <dgm:spPr/>
    </dgm:pt>
    <dgm:pt modelId="{9095C454-C297-41B0-8411-21AACBC76E42}" type="pres">
      <dgm:prSet presAssocID="{E87598EC-7A3C-4137-833E-E69A3C2AFC1E}" presName="txOne" presStyleLbl="node0" presStyleIdx="1" presStyleCnt="2" custScaleX="235478" custScaleY="212603" custLinFactNeighborY="-1286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CE44E932-828E-4E7A-B191-9B835FAA9237}" type="pres">
      <dgm:prSet presAssocID="{E87598EC-7A3C-4137-833E-E69A3C2AFC1E}" presName="horzOne" presStyleCnt="0"/>
      <dgm:spPr/>
    </dgm:pt>
  </dgm:ptLst>
  <dgm:cxnLst>
    <dgm:cxn modelId="{3FE21B9A-CA4C-46F8-B596-B534738E6B36}" type="presOf" srcId="{D42CADC2-EF07-4F3B-97DA-F5AADA717034}" destId="{27D7AC1D-2B5C-4F8E-BBE9-9D42515D538E}" srcOrd="0" destOrd="0" presId="urn:microsoft.com/office/officeart/2005/8/layout/hierarchy4"/>
    <dgm:cxn modelId="{6BC1AC36-CF52-417E-8E02-117122468143}" type="presOf" srcId="{BB5190F5-E2EC-478B-821B-D2B4FDA525DD}" destId="{EEF8616B-37DC-4BDB-A794-666DD4AF59C3}" srcOrd="0" destOrd="0" presId="urn:microsoft.com/office/officeart/2005/8/layout/hierarchy4"/>
    <dgm:cxn modelId="{DAD3975C-B709-4A3B-AD37-938E86944EEC}" type="presOf" srcId="{E87598EC-7A3C-4137-833E-E69A3C2AFC1E}" destId="{9095C454-C297-41B0-8411-21AACBC76E42}" srcOrd="0" destOrd="0" presId="urn:microsoft.com/office/officeart/2005/8/layout/hierarchy4"/>
    <dgm:cxn modelId="{F92C5586-DE20-40EB-8EDD-B43DDCF6AF74}" srcId="{41A2177C-A39E-43F7-982E-2C50A1FB3C7F}" destId="{3516604A-BEE8-470A-A4E9-D9B9D22775BB}" srcOrd="0" destOrd="0" parTransId="{CA467A42-1376-4C6A-99C2-6824E05A669E}" sibTransId="{85776724-E4A2-4225-BB35-747E758E2800}"/>
    <dgm:cxn modelId="{2267AF21-2C4C-4DB2-A375-62725E2E5EA6}" srcId="{BFF2F136-E08A-4139-A018-D5D92F00B821}" destId="{FCE0785B-4A2D-4B5A-BC21-184726A32F2E}" srcOrd="0" destOrd="0" parTransId="{042BA493-21B0-4354-83FE-811F589F9B32}" sibTransId="{7220E813-C32D-414B-A474-4EE57F6FAAA5}"/>
    <dgm:cxn modelId="{2DD88646-14DA-4C5C-8193-64BB989AEEF0}" srcId="{FCE0785B-4A2D-4B5A-BC21-184726A32F2E}" destId="{C10199D3-4489-4DB0-9957-B369F2DC1F8C}" srcOrd="2" destOrd="0" parTransId="{6F091C3A-3EE7-40DF-8210-451ED3C5A470}" sibTransId="{5629D84A-9B87-4BC2-A42C-80837F423092}"/>
    <dgm:cxn modelId="{79AC8536-AC27-4DFE-BA0F-98DAA0E1B6FC}" type="presOf" srcId="{97B71DF8-8A78-4E81-B865-D80150200263}" destId="{789C2969-6EFC-4054-AAB7-43357BD05221}" srcOrd="0" destOrd="0" presId="urn:microsoft.com/office/officeart/2005/8/layout/hierarchy4"/>
    <dgm:cxn modelId="{884F540A-5DDB-4421-9C2B-5B40D2F32DD1}" type="presOf" srcId="{9ACC295F-A292-4350-8227-AD59B4DDC2D3}" destId="{A7F9C42F-94E9-4EB6-9F62-A2AD7FF48FA4}" srcOrd="0" destOrd="0" presId="urn:microsoft.com/office/officeart/2005/8/layout/hierarchy4"/>
    <dgm:cxn modelId="{001A3CEE-702F-4F73-85C9-849D08AEE8A7}" srcId="{FCE0785B-4A2D-4B5A-BC21-184726A32F2E}" destId="{D42CADC2-EF07-4F3B-97DA-F5AADA717034}" srcOrd="1" destOrd="0" parTransId="{6469ED06-20B9-4D4F-AA6F-BF4D7A6D77A1}" sibTransId="{5960BF95-9E2F-4D1D-AD04-01CF9009D4CE}"/>
    <dgm:cxn modelId="{9AC0706B-E80F-4E17-8BA1-4E6923C5DC5A}" srcId="{D42CADC2-EF07-4F3B-97DA-F5AADA717034}" destId="{AFA828DA-20B7-4B08-A69D-807A894F9EC1}" srcOrd="0" destOrd="0" parTransId="{6BD3706A-C370-402D-BD75-AC21BAABB46C}" sibTransId="{5B9EF462-3F9E-42DA-80B5-E561091D2128}"/>
    <dgm:cxn modelId="{8E1D5895-E071-4344-9115-EECB58AECD95}" type="presOf" srcId="{BFF2F136-E08A-4139-A018-D5D92F00B821}" destId="{11E3BE8F-C2B1-45F5-82E0-D03A9CE8196B}" srcOrd="0" destOrd="0" presId="urn:microsoft.com/office/officeart/2005/8/layout/hierarchy4"/>
    <dgm:cxn modelId="{0CE8E164-9B91-45D5-B7E7-41B01AAA37E7}" srcId="{FCE0785B-4A2D-4B5A-BC21-184726A32F2E}" destId="{41A2177C-A39E-43F7-982E-2C50A1FB3C7F}" srcOrd="3" destOrd="0" parTransId="{A8057C16-D4D1-488B-AE19-B958B3251E13}" sibTransId="{8154ED6F-C63C-47AC-B183-9B54E8E38C65}"/>
    <dgm:cxn modelId="{FB0377CD-E139-4E3B-B3B4-BCF586564DC5}" type="presOf" srcId="{C10199D3-4489-4DB0-9957-B369F2DC1F8C}" destId="{F280102E-BE50-4F4B-BFA0-D9FCAF68806F}" srcOrd="0" destOrd="0" presId="urn:microsoft.com/office/officeart/2005/8/layout/hierarchy4"/>
    <dgm:cxn modelId="{C12A1CA3-3C8A-4FDE-8F1B-522F2DCE5CCB}" srcId="{FCE0785B-4A2D-4B5A-BC21-184726A32F2E}" destId="{97B71DF8-8A78-4E81-B865-D80150200263}" srcOrd="0" destOrd="0" parTransId="{DE87F32A-540F-4AEF-ABFE-F898F03A1238}" sibTransId="{42A29949-0452-493D-99EE-B349465F6A90}"/>
    <dgm:cxn modelId="{2954DACA-4CA9-4795-A0D3-A26D25B0C193}" type="presOf" srcId="{FCE0785B-4A2D-4B5A-BC21-184726A32F2E}" destId="{EF929AA6-70BF-4E76-86F3-E7B93B666967}" srcOrd="0" destOrd="0" presId="urn:microsoft.com/office/officeart/2005/8/layout/hierarchy4"/>
    <dgm:cxn modelId="{FC1810D9-7BF7-4550-99BE-DB461CE7E497}" srcId="{BB5190F5-E2EC-478B-821B-D2B4FDA525DD}" destId="{BFF2F136-E08A-4139-A018-D5D92F00B821}" srcOrd="0" destOrd="0" parTransId="{3214CE16-6DCD-4799-940B-C61F394F291D}" sibTransId="{7C246531-A43C-44D5-8739-4A4AD7568D96}"/>
    <dgm:cxn modelId="{AC93BD9A-2B7F-4442-8C51-C22C06D3B1CA}" srcId="{97B71DF8-8A78-4E81-B865-D80150200263}" destId="{C45EBA09-17CE-4C4E-A1E3-40B8009A4F1B}" srcOrd="0" destOrd="0" parTransId="{EC3BAF4E-4B2C-4DFB-AFF0-712BEC1A380C}" sibTransId="{CE88E80B-6036-4022-BC15-2E6DCFDDF902}"/>
    <dgm:cxn modelId="{412BDAB6-BA68-4CD2-8651-233807E2F2D3}" type="presOf" srcId="{3516604A-BEE8-470A-A4E9-D9B9D22775BB}" destId="{CB284716-6EE7-4E1A-A37A-BBD0ED1D86A6}" srcOrd="0" destOrd="0" presId="urn:microsoft.com/office/officeart/2005/8/layout/hierarchy4"/>
    <dgm:cxn modelId="{9CD4998F-1E1D-4CFF-A780-A3B2DF13FAAC}" type="presOf" srcId="{C45EBA09-17CE-4C4E-A1E3-40B8009A4F1B}" destId="{DE4B50B2-47D1-4B9E-9B2D-68ADD1F23799}" srcOrd="0" destOrd="0" presId="urn:microsoft.com/office/officeart/2005/8/layout/hierarchy4"/>
    <dgm:cxn modelId="{EE6959D8-7BA0-43B2-8EAC-8E9D01A443F5}" srcId="{BB5190F5-E2EC-478B-821B-D2B4FDA525DD}" destId="{E87598EC-7A3C-4137-833E-E69A3C2AFC1E}" srcOrd="1" destOrd="0" parTransId="{FF79E9A0-703D-458B-B261-3C2DFFA13248}" sibTransId="{7A683E18-6C82-4996-BF19-F8D0204A046C}"/>
    <dgm:cxn modelId="{C6003913-1454-4F34-969A-E013808793D5}" srcId="{C10199D3-4489-4DB0-9957-B369F2DC1F8C}" destId="{9ACC295F-A292-4350-8227-AD59B4DDC2D3}" srcOrd="0" destOrd="0" parTransId="{50C9E80C-3DF8-4DF5-94D7-91DB63685221}" sibTransId="{071152AD-0BAC-4AB8-B598-FB679B7E399C}"/>
    <dgm:cxn modelId="{7C66A642-E74A-482E-8584-5B5E4847D34B}" type="presOf" srcId="{41A2177C-A39E-43F7-982E-2C50A1FB3C7F}" destId="{401173C4-9A7D-4126-ABDC-12CF63B09099}" srcOrd="0" destOrd="0" presId="urn:microsoft.com/office/officeart/2005/8/layout/hierarchy4"/>
    <dgm:cxn modelId="{5B849467-1CB9-49AC-982D-7F16FEEF016F}" type="presOf" srcId="{AFA828DA-20B7-4B08-A69D-807A894F9EC1}" destId="{A6AB5F56-42F7-44BE-A850-20156394CA2B}" srcOrd="0" destOrd="0" presId="urn:microsoft.com/office/officeart/2005/8/layout/hierarchy4"/>
    <dgm:cxn modelId="{8C07EC26-BC9B-4A80-BEB0-8599F7560A2E}" type="presParOf" srcId="{EEF8616B-37DC-4BDB-A794-666DD4AF59C3}" destId="{91D45D95-6ACE-4D2C-82FA-1C5E7A59ACE1}" srcOrd="0" destOrd="0" presId="urn:microsoft.com/office/officeart/2005/8/layout/hierarchy4"/>
    <dgm:cxn modelId="{D3B3A7B3-D0F1-4927-9B4E-FDBC96A22495}" type="presParOf" srcId="{91D45D95-6ACE-4D2C-82FA-1C5E7A59ACE1}" destId="{11E3BE8F-C2B1-45F5-82E0-D03A9CE8196B}" srcOrd="0" destOrd="0" presId="urn:microsoft.com/office/officeart/2005/8/layout/hierarchy4"/>
    <dgm:cxn modelId="{05A8CE30-652A-4EF6-8F24-5546C39CF4F5}" type="presParOf" srcId="{91D45D95-6ACE-4D2C-82FA-1C5E7A59ACE1}" destId="{5F37A997-C9A7-4C79-A621-7558F72C89DE}" srcOrd="1" destOrd="0" presId="urn:microsoft.com/office/officeart/2005/8/layout/hierarchy4"/>
    <dgm:cxn modelId="{F6420A6A-AC7C-4C25-8E38-99EC2FBF3B49}" type="presParOf" srcId="{91D45D95-6ACE-4D2C-82FA-1C5E7A59ACE1}" destId="{9A6BA313-0006-40EE-8A40-D5A21510DF41}" srcOrd="2" destOrd="0" presId="urn:microsoft.com/office/officeart/2005/8/layout/hierarchy4"/>
    <dgm:cxn modelId="{B1A6CB81-B02E-4F6F-8C3F-6508FB1ADFD9}" type="presParOf" srcId="{9A6BA313-0006-40EE-8A40-D5A21510DF41}" destId="{2DF36D56-4199-4430-8AD6-5A1C1EFFD778}" srcOrd="0" destOrd="0" presId="urn:microsoft.com/office/officeart/2005/8/layout/hierarchy4"/>
    <dgm:cxn modelId="{C4A5EB83-5A18-4FEC-87E2-9076715FF81B}" type="presParOf" srcId="{2DF36D56-4199-4430-8AD6-5A1C1EFFD778}" destId="{EF929AA6-70BF-4E76-86F3-E7B93B666967}" srcOrd="0" destOrd="0" presId="urn:microsoft.com/office/officeart/2005/8/layout/hierarchy4"/>
    <dgm:cxn modelId="{F8428507-AE16-4633-B68A-9620399D9810}" type="presParOf" srcId="{2DF36D56-4199-4430-8AD6-5A1C1EFFD778}" destId="{D74B2D84-F4FE-4E44-8DDA-1F5961B1FEE7}" srcOrd="1" destOrd="0" presId="urn:microsoft.com/office/officeart/2005/8/layout/hierarchy4"/>
    <dgm:cxn modelId="{119BCE40-5295-451F-B58C-6D510E909060}" type="presParOf" srcId="{2DF36D56-4199-4430-8AD6-5A1C1EFFD778}" destId="{FF9CA0D6-4142-48A6-939A-6A42B397CC9C}" srcOrd="2" destOrd="0" presId="urn:microsoft.com/office/officeart/2005/8/layout/hierarchy4"/>
    <dgm:cxn modelId="{86AFFEBD-EFAA-4448-A2D6-0B98301B318B}" type="presParOf" srcId="{FF9CA0D6-4142-48A6-939A-6A42B397CC9C}" destId="{B54C92FC-76A6-4F00-9B9F-2327088A81C6}" srcOrd="0" destOrd="0" presId="urn:microsoft.com/office/officeart/2005/8/layout/hierarchy4"/>
    <dgm:cxn modelId="{C81DAEA8-D62E-4395-9984-8BD60701F02E}" type="presParOf" srcId="{B54C92FC-76A6-4F00-9B9F-2327088A81C6}" destId="{789C2969-6EFC-4054-AAB7-43357BD05221}" srcOrd="0" destOrd="0" presId="urn:microsoft.com/office/officeart/2005/8/layout/hierarchy4"/>
    <dgm:cxn modelId="{7241D50D-ECA6-4A7E-AFC0-945A3552B6D9}" type="presParOf" srcId="{B54C92FC-76A6-4F00-9B9F-2327088A81C6}" destId="{17252375-A3C8-4440-8434-5E83818E1059}" srcOrd="1" destOrd="0" presId="urn:microsoft.com/office/officeart/2005/8/layout/hierarchy4"/>
    <dgm:cxn modelId="{379215A4-6AA9-492B-B681-53E0389A1C5A}" type="presParOf" srcId="{B54C92FC-76A6-4F00-9B9F-2327088A81C6}" destId="{9C23A155-C105-41F5-A3D6-E73BEBC5C433}" srcOrd="2" destOrd="0" presId="urn:microsoft.com/office/officeart/2005/8/layout/hierarchy4"/>
    <dgm:cxn modelId="{C9245E74-365F-4D35-A53F-678ABCE794A6}" type="presParOf" srcId="{9C23A155-C105-41F5-A3D6-E73BEBC5C433}" destId="{A1253256-D89F-4436-8533-8D47FCE5EDFC}" srcOrd="0" destOrd="0" presId="urn:microsoft.com/office/officeart/2005/8/layout/hierarchy4"/>
    <dgm:cxn modelId="{7674934F-D0CF-4992-9AB3-AE04A969E81D}" type="presParOf" srcId="{A1253256-D89F-4436-8533-8D47FCE5EDFC}" destId="{DE4B50B2-47D1-4B9E-9B2D-68ADD1F23799}" srcOrd="0" destOrd="0" presId="urn:microsoft.com/office/officeart/2005/8/layout/hierarchy4"/>
    <dgm:cxn modelId="{27A54F3D-1FDE-4F20-BEAD-7C2C96D2E2E0}" type="presParOf" srcId="{A1253256-D89F-4436-8533-8D47FCE5EDFC}" destId="{C9C2EE42-09B2-47B5-8BED-6180AB0B9BD2}" srcOrd="1" destOrd="0" presId="urn:microsoft.com/office/officeart/2005/8/layout/hierarchy4"/>
    <dgm:cxn modelId="{088498E9-A42F-4E56-ADD3-4BEC64ADDE3D}" type="presParOf" srcId="{FF9CA0D6-4142-48A6-939A-6A42B397CC9C}" destId="{8902CDF4-2AED-4C9B-8B93-6A51F81C2E5F}" srcOrd="1" destOrd="0" presId="urn:microsoft.com/office/officeart/2005/8/layout/hierarchy4"/>
    <dgm:cxn modelId="{CE2D0986-E42F-452F-835D-69062DB13643}" type="presParOf" srcId="{FF9CA0D6-4142-48A6-939A-6A42B397CC9C}" destId="{A8CF9749-BF22-42E3-ACEC-559FE684397C}" srcOrd="2" destOrd="0" presId="urn:microsoft.com/office/officeart/2005/8/layout/hierarchy4"/>
    <dgm:cxn modelId="{D7E67191-9DD3-4490-B884-EAE7210B9488}" type="presParOf" srcId="{A8CF9749-BF22-42E3-ACEC-559FE684397C}" destId="{27D7AC1D-2B5C-4F8E-BBE9-9D42515D538E}" srcOrd="0" destOrd="0" presId="urn:microsoft.com/office/officeart/2005/8/layout/hierarchy4"/>
    <dgm:cxn modelId="{09B1C243-4B22-4A85-A9A9-E1F0A766A20E}" type="presParOf" srcId="{A8CF9749-BF22-42E3-ACEC-559FE684397C}" destId="{6C340B3B-15A3-411B-9789-4476E1C25A71}" srcOrd="1" destOrd="0" presId="urn:microsoft.com/office/officeart/2005/8/layout/hierarchy4"/>
    <dgm:cxn modelId="{A0C19467-65C6-4947-8C13-4E6595E9F10A}" type="presParOf" srcId="{A8CF9749-BF22-42E3-ACEC-559FE684397C}" destId="{BE340325-E97D-49B7-93C7-275451AF0D17}" srcOrd="2" destOrd="0" presId="urn:microsoft.com/office/officeart/2005/8/layout/hierarchy4"/>
    <dgm:cxn modelId="{A20E02CA-EFB3-4023-ADCC-F7554DE08C45}" type="presParOf" srcId="{BE340325-E97D-49B7-93C7-275451AF0D17}" destId="{A6C451FA-B209-469F-8E68-973FDC567565}" srcOrd="0" destOrd="0" presId="urn:microsoft.com/office/officeart/2005/8/layout/hierarchy4"/>
    <dgm:cxn modelId="{CB53A0BA-84BD-4BA7-9A60-CA6E0B624DD7}" type="presParOf" srcId="{A6C451FA-B209-469F-8E68-973FDC567565}" destId="{A6AB5F56-42F7-44BE-A850-20156394CA2B}" srcOrd="0" destOrd="0" presId="urn:microsoft.com/office/officeart/2005/8/layout/hierarchy4"/>
    <dgm:cxn modelId="{502786E4-F6A9-491F-8A00-4041EE0538C2}" type="presParOf" srcId="{A6C451FA-B209-469F-8E68-973FDC567565}" destId="{6AD71ACC-13FA-4D4F-975B-7CC9AF3D3F47}" srcOrd="1" destOrd="0" presId="urn:microsoft.com/office/officeart/2005/8/layout/hierarchy4"/>
    <dgm:cxn modelId="{25CDCE0D-E1D1-4C05-9283-5F75D603DD51}" type="presParOf" srcId="{FF9CA0D6-4142-48A6-939A-6A42B397CC9C}" destId="{9CE11B99-BA66-4745-9F37-0B4D181569D7}" srcOrd="3" destOrd="0" presId="urn:microsoft.com/office/officeart/2005/8/layout/hierarchy4"/>
    <dgm:cxn modelId="{EF5F078F-6708-43B2-B8D6-1ABB3A8C4524}" type="presParOf" srcId="{FF9CA0D6-4142-48A6-939A-6A42B397CC9C}" destId="{4DBD8359-6751-481F-A929-D053FB0DB42D}" srcOrd="4" destOrd="0" presId="urn:microsoft.com/office/officeart/2005/8/layout/hierarchy4"/>
    <dgm:cxn modelId="{460B8A3A-F016-413E-82E6-405B08379146}" type="presParOf" srcId="{4DBD8359-6751-481F-A929-D053FB0DB42D}" destId="{F280102E-BE50-4F4B-BFA0-D9FCAF68806F}" srcOrd="0" destOrd="0" presId="urn:microsoft.com/office/officeart/2005/8/layout/hierarchy4"/>
    <dgm:cxn modelId="{E1271CA0-C2B3-4186-A7EE-1F47CF3B0683}" type="presParOf" srcId="{4DBD8359-6751-481F-A929-D053FB0DB42D}" destId="{FC872AF1-81FE-473B-A8AB-6351BC42723D}" srcOrd="1" destOrd="0" presId="urn:microsoft.com/office/officeart/2005/8/layout/hierarchy4"/>
    <dgm:cxn modelId="{5B69F826-2A4D-4DBF-BE91-1F24D20A4032}" type="presParOf" srcId="{4DBD8359-6751-481F-A929-D053FB0DB42D}" destId="{68DA6B59-EBF4-4D09-A040-8D1A55ABCDCF}" srcOrd="2" destOrd="0" presId="urn:microsoft.com/office/officeart/2005/8/layout/hierarchy4"/>
    <dgm:cxn modelId="{2B395E32-DC97-4900-9B6F-2EB7CF537956}" type="presParOf" srcId="{68DA6B59-EBF4-4D09-A040-8D1A55ABCDCF}" destId="{2CCC4115-AA12-4CFA-A79A-24068BB50477}" srcOrd="0" destOrd="0" presId="urn:microsoft.com/office/officeart/2005/8/layout/hierarchy4"/>
    <dgm:cxn modelId="{C2F18225-169E-49C4-9920-4091B41939B6}" type="presParOf" srcId="{2CCC4115-AA12-4CFA-A79A-24068BB50477}" destId="{A7F9C42F-94E9-4EB6-9F62-A2AD7FF48FA4}" srcOrd="0" destOrd="0" presId="urn:microsoft.com/office/officeart/2005/8/layout/hierarchy4"/>
    <dgm:cxn modelId="{8BE99CA1-01A9-4F1F-A412-8E119E2C6FC4}" type="presParOf" srcId="{2CCC4115-AA12-4CFA-A79A-24068BB50477}" destId="{A0387CB9-FD7E-4159-BE93-448257A93174}" srcOrd="1" destOrd="0" presId="urn:microsoft.com/office/officeart/2005/8/layout/hierarchy4"/>
    <dgm:cxn modelId="{D96CDF38-6E45-4447-B555-8C6715D48163}" type="presParOf" srcId="{FF9CA0D6-4142-48A6-939A-6A42B397CC9C}" destId="{E8AD58A3-7598-40FB-AF89-F017B719D222}" srcOrd="5" destOrd="0" presId="urn:microsoft.com/office/officeart/2005/8/layout/hierarchy4"/>
    <dgm:cxn modelId="{748337A5-4E10-46C1-8CC4-F4FDF743DA18}" type="presParOf" srcId="{FF9CA0D6-4142-48A6-939A-6A42B397CC9C}" destId="{47A55C11-03D6-41AD-9E40-097CD3081ABD}" srcOrd="6" destOrd="0" presId="urn:microsoft.com/office/officeart/2005/8/layout/hierarchy4"/>
    <dgm:cxn modelId="{B5F7F66E-03AC-4316-BA7E-6940A54DDC26}" type="presParOf" srcId="{47A55C11-03D6-41AD-9E40-097CD3081ABD}" destId="{401173C4-9A7D-4126-ABDC-12CF63B09099}" srcOrd="0" destOrd="0" presId="urn:microsoft.com/office/officeart/2005/8/layout/hierarchy4"/>
    <dgm:cxn modelId="{178322CC-CAE2-4BAA-8F0D-7F9AED39E676}" type="presParOf" srcId="{47A55C11-03D6-41AD-9E40-097CD3081ABD}" destId="{8AFEA9AA-C015-44E6-B99A-6AB6E0AFE9C4}" srcOrd="1" destOrd="0" presId="urn:microsoft.com/office/officeart/2005/8/layout/hierarchy4"/>
    <dgm:cxn modelId="{CB0E7599-8269-4F1D-B6BC-566C37010953}" type="presParOf" srcId="{47A55C11-03D6-41AD-9E40-097CD3081ABD}" destId="{CB741D7A-E337-46F4-821F-44E8058DF360}" srcOrd="2" destOrd="0" presId="urn:microsoft.com/office/officeart/2005/8/layout/hierarchy4"/>
    <dgm:cxn modelId="{621F8A23-394D-4B2C-91DA-2BE70B995E3B}" type="presParOf" srcId="{CB741D7A-E337-46F4-821F-44E8058DF360}" destId="{B3F1AF4A-1DD2-47E8-B960-AAAA91B51D6F}" srcOrd="0" destOrd="0" presId="urn:microsoft.com/office/officeart/2005/8/layout/hierarchy4"/>
    <dgm:cxn modelId="{4EAA2587-676A-4217-B6E6-8DB4D6753792}" type="presParOf" srcId="{B3F1AF4A-1DD2-47E8-B960-AAAA91B51D6F}" destId="{CB284716-6EE7-4E1A-A37A-BBD0ED1D86A6}" srcOrd="0" destOrd="0" presId="urn:microsoft.com/office/officeart/2005/8/layout/hierarchy4"/>
    <dgm:cxn modelId="{EF499BC9-7611-4464-A559-48ED3646D26C}" type="presParOf" srcId="{B3F1AF4A-1DD2-47E8-B960-AAAA91B51D6F}" destId="{C3FA9142-803B-498E-A620-22042B56C637}" srcOrd="1" destOrd="0" presId="urn:microsoft.com/office/officeart/2005/8/layout/hierarchy4"/>
    <dgm:cxn modelId="{6C21CD9D-4C1C-481D-9B1F-D39FF3078E43}" type="presParOf" srcId="{EEF8616B-37DC-4BDB-A794-666DD4AF59C3}" destId="{6E89E860-7F7D-42D6-8143-B5DFEAA073D9}" srcOrd="1" destOrd="0" presId="urn:microsoft.com/office/officeart/2005/8/layout/hierarchy4"/>
    <dgm:cxn modelId="{A4494839-EA9B-4F63-BCD5-F1957F3C7D89}" type="presParOf" srcId="{EEF8616B-37DC-4BDB-A794-666DD4AF59C3}" destId="{E0C31A4F-45EB-4B92-BA2B-5222D1AF457C}" srcOrd="2" destOrd="0" presId="urn:microsoft.com/office/officeart/2005/8/layout/hierarchy4"/>
    <dgm:cxn modelId="{E98CADFD-A6E7-4789-A7A5-85F5049F6EFB}" type="presParOf" srcId="{E0C31A4F-45EB-4B92-BA2B-5222D1AF457C}" destId="{9095C454-C297-41B0-8411-21AACBC76E42}" srcOrd="0" destOrd="0" presId="urn:microsoft.com/office/officeart/2005/8/layout/hierarchy4"/>
    <dgm:cxn modelId="{EA823930-AE72-421D-B4AE-3B172A8D630C}" type="presParOf" srcId="{E0C31A4F-45EB-4B92-BA2B-5222D1AF457C}" destId="{CE44E932-828E-4E7A-B191-9B835FAA9237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53CECBFF-05F0-4C10-94B9-5B0A98A114E6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2607C16D-8A0B-4B89-857F-3BA43C1A97BB}">
      <dgm:prSet phldrT="[Text]" custT="1"/>
      <dgm:spPr/>
      <dgm:t>
        <a:bodyPr/>
        <a:lstStyle/>
        <a:p>
          <a:r>
            <a:rPr lang="de-DE" sz="1600" dirty="0" smtClean="0"/>
            <a:t>1: Der Roboter winkt  </a:t>
          </a:r>
          <a:r>
            <a:rPr lang="de-DE" sz="1600" dirty="0" smtClean="0">
              <a:sym typeface="Wingdings" pitchFamily="2" charset="2"/>
            </a:rPr>
            <a:t></a:t>
          </a:r>
          <a:r>
            <a:rPr lang="de-DE" sz="1600" dirty="0" smtClean="0"/>
            <a:t>  Der Experimentator reagiert</a:t>
          </a:r>
          <a:endParaRPr lang="de-DE" sz="1600" dirty="0"/>
        </a:p>
      </dgm:t>
    </dgm:pt>
    <dgm:pt modelId="{16AA4EEA-DEDC-49A0-8908-27BF0B787B02}" type="parTrans" cxnId="{BE22537B-A789-49ED-8EFF-897F3F24A632}">
      <dgm:prSet/>
      <dgm:spPr/>
      <dgm:t>
        <a:bodyPr/>
        <a:lstStyle/>
        <a:p>
          <a:endParaRPr lang="de-DE"/>
        </a:p>
      </dgm:t>
    </dgm:pt>
    <dgm:pt modelId="{07E0C5DA-C3CE-4AB7-97FB-CC328385338A}" type="sibTrans" cxnId="{BE22537B-A789-49ED-8EFF-897F3F24A632}">
      <dgm:prSet/>
      <dgm:spPr/>
      <dgm:t>
        <a:bodyPr/>
        <a:lstStyle/>
        <a:p>
          <a:endParaRPr lang="de-DE"/>
        </a:p>
      </dgm:t>
    </dgm:pt>
    <dgm:pt modelId="{A7708936-753C-46E2-9805-8DE20FA7AC2D}">
      <dgm:prSet phldrT="[Text]" custT="1"/>
      <dgm:spPr/>
      <dgm:t>
        <a:bodyPr/>
        <a:lstStyle/>
        <a:p>
          <a:r>
            <a:rPr lang="de-DE" sz="1600" dirty="0" smtClean="0"/>
            <a:t>2-5: Der Experimentator stellt dem Roboter Fragen </a:t>
          </a:r>
          <a:r>
            <a:rPr lang="de-DE" sz="1600" dirty="0" smtClean="0">
              <a:sym typeface="Wingdings" pitchFamily="2" charset="2"/>
            </a:rPr>
            <a:t></a:t>
          </a:r>
          <a:r>
            <a:rPr lang="de-DE" sz="1600" dirty="0" smtClean="0"/>
            <a:t> Der Roboter reagiert entsprechend</a:t>
          </a:r>
          <a:endParaRPr lang="de-DE" sz="1600" dirty="0"/>
        </a:p>
      </dgm:t>
    </dgm:pt>
    <dgm:pt modelId="{50E6F507-D7F9-47EE-ABFB-E8091C0D2441}" type="parTrans" cxnId="{CA65B68E-8163-43CD-8C24-1DB2906EB148}">
      <dgm:prSet/>
      <dgm:spPr/>
      <dgm:t>
        <a:bodyPr/>
        <a:lstStyle/>
        <a:p>
          <a:endParaRPr lang="de-DE"/>
        </a:p>
      </dgm:t>
    </dgm:pt>
    <dgm:pt modelId="{A9876A6A-78B4-494C-9AAA-AC12FA788B7E}" type="sibTrans" cxnId="{CA65B68E-8163-43CD-8C24-1DB2906EB148}">
      <dgm:prSet/>
      <dgm:spPr/>
      <dgm:t>
        <a:bodyPr/>
        <a:lstStyle/>
        <a:p>
          <a:endParaRPr lang="de-DE"/>
        </a:p>
      </dgm:t>
    </dgm:pt>
    <dgm:pt modelId="{575D76E6-655C-475B-955A-472A9B2A3FEB}">
      <dgm:prSet phldrT="[Text]" custT="1"/>
      <dgm:spPr/>
      <dgm:t>
        <a:bodyPr/>
        <a:lstStyle/>
        <a:p>
          <a:r>
            <a:rPr lang="de-DE" sz="1600" dirty="0" smtClean="0"/>
            <a:t>6 und 7: Der Experimentator zeigt dem Roboter verschiedene Armbewegungen </a:t>
          </a:r>
          <a:r>
            <a:rPr lang="de-DE" sz="1600" dirty="0" smtClean="0">
              <a:sym typeface="Wingdings" pitchFamily="2" charset="2"/>
            </a:rPr>
            <a:t></a:t>
          </a:r>
          <a:r>
            <a:rPr lang="de-DE" sz="1600" dirty="0" smtClean="0"/>
            <a:t> Der Roboter ahmt ihn nach </a:t>
          </a:r>
          <a:endParaRPr lang="de-DE" sz="1600" dirty="0"/>
        </a:p>
      </dgm:t>
    </dgm:pt>
    <dgm:pt modelId="{00BFA18D-A195-4B69-95DA-D16CC080D0D6}" type="parTrans" cxnId="{206BDA04-F88C-40ED-AB53-1F8172387037}">
      <dgm:prSet/>
      <dgm:spPr/>
      <dgm:t>
        <a:bodyPr/>
        <a:lstStyle/>
        <a:p>
          <a:endParaRPr lang="de-DE"/>
        </a:p>
      </dgm:t>
    </dgm:pt>
    <dgm:pt modelId="{67FFC89C-8360-43A3-B430-D12CA59AA0D1}" type="sibTrans" cxnId="{206BDA04-F88C-40ED-AB53-1F8172387037}">
      <dgm:prSet/>
      <dgm:spPr/>
      <dgm:t>
        <a:bodyPr/>
        <a:lstStyle/>
        <a:p>
          <a:endParaRPr lang="de-DE"/>
        </a:p>
      </dgm:t>
    </dgm:pt>
    <dgm:pt modelId="{DFF07195-824D-42D7-812D-28BCC46D69D6}">
      <dgm:prSet phldrT="[Text]" custT="1"/>
      <dgm:spPr/>
      <dgm:t>
        <a:bodyPr/>
        <a:lstStyle/>
        <a:p>
          <a:r>
            <a:rPr lang="de-DE" sz="1600" dirty="0" smtClean="0"/>
            <a:t>8: Der Experimentator fragt den Roboter, ob er die Führung übernehmen möchte </a:t>
          </a:r>
          <a:r>
            <a:rPr lang="de-DE" sz="1600" dirty="0" smtClean="0">
              <a:sym typeface="Wingdings" pitchFamily="2" charset="2"/>
            </a:rPr>
            <a:t></a:t>
          </a:r>
          <a:r>
            <a:rPr lang="de-DE" sz="1600" dirty="0" smtClean="0"/>
            <a:t> Der Roboter nickt annehmend </a:t>
          </a:r>
          <a:endParaRPr lang="de-DE" sz="1600" dirty="0"/>
        </a:p>
      </dgm:t>
    </dgm:pt>
    <dgm:pt modelId="{D7A8C389-042F-4D71-AFBC-79CBA46A68B8}" type="parTrans" cxnId="{A23978A1-5AF2-49C2-A3DB-1BE49008288E}">
      <dgm:prSet/>
      <dgm:spPr/>
      <dgm:t>
        <a:bodyPr/>
        <a:lstStyle/>
        <a:p>
          <a:endParaRPr lang="de-DE"/>
        </a:p>
      </dgm:t>
    </dgm:pt>
    <dgm:pt modelId="{6BBB494B-A37E-499E-BD34-951CE02EA0B9}" type="sibTrans" cxnId="{A23978A1-5AF2-49C2-A3DB-1BE49008288E}">
      <dgm:prSet/>
      <dgm:spPr/>
      <dgm:t>
        <a:bodyPr/>
        <a:lstStyle/>
        <a:p>
          <a:endParaRPr lang="de-DE"/>
        </a:p>
      </dgm:t>
    </dgm:pt>
    <dgm:pt modelId="{FD311808-A8CA-48BE-AA60-570141C12B8C}">
      <dgm:prSet phldrT="[Text]"/>
      <dgm:spPr/>
      <dgm:t>
        <a:bodyPr/>
        <a:lstStyle/>
        <a:p>
          <a:r>
            <a:rPr lang="de-DE" dirty="0" smtClean="0"/>
            <a:t>9 und 10: Der Roboter demonstriert dem Experimentator neuartige Armbewegungen, welche er daraufhin imitiert</a:t>
          </a:r>
          <a:endParaRPr lang="de-DE" dirty="0"/>
        </a:p>
      </dgm:t>
    </dgm:pt>
    <dgm:pt modelId="{5727773D-640E-479E-A249-20BC741EC5F1}" type="parTrans" cxnId="{600D43A3-B1B5-4AA5-994E-4A7AE52D7E02}">
      <dgm:prSet/>
      <dgm:spPr/>
    </dgm:pt>
    <dgm:pt modelId="{AB93940B-C90A-4323-AF4B-5D8C699C8F76}" type="sibTrans" cxnId="{600D43A3-B1B5-4AA5-994E-4A7AE52D7E02}">
      <dgm:prSet/>
      <dgm:spPr/>
    </dgm:pt>
    <dgm:pt modelId="{C2960C4A-B7F1-4993-8380-B202DD837797}" type="pres">
      <dgm:prSet presAssocID="{53CECBFF-05F0-4C10-94B9-5B0A98A114E6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de-DE"/>
        </a:p>
      </dgm:t>
    </dgm:pt>
    <dgm:pt modelId="{EF78DBEE-8BAF-45A8-867B-D3CFF714E3AC}" type="pres">
      <dgm:prSet presAssocID="{2607C16D-8A0B-4B89-857F-3BA43C1A97BB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136E52CC-19E8-4810-9FCB-B501C008F965}" type="pres">
      <dgm:prSet presAssocID="{07E0C5DA-C3CE-4AB7-97FB-CC328385338A}" presName="spacer" presStyleCnt="0"/>
      <dgm:spPr/>
    </dgm:pt>
    <dgm:pt modelId="{6A8EAB65-5952-4658-B0BC-39805654DC79}" type="pres">
      <dgm:prSet presAssocID="{A7708936-753C-46E2-9805-8DE20FA7AC2D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4654CDE1-9D3F-4A47-A786-721862057C11}" type="pres">
      <dgm:prSet presAssocID="{A9876A6A-78B4-494C-9AAA-AC12FA788B7E}" presName="spacer" presStyleCnt="0"/>
      <dgm:spPr/>
    </dgm:pt>
    <dgm:pt modelId="{52745C47-9B1B-4EB4-A652-DB07B738BFA2}" type="pres">
      <dgm:prSet presAssocID="{575D76E6-655C-475B-955A-472A9B2A3FEB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BC588924-DC9E-4A45-B5DA-D15800E239B8}" type="pres">
      <dgm:prSet presAssocID="{67FFC89C-8360-43A3-B430-D12CA59AA0D1}" presName="spacer" presStyleCnt="0"/>
      <dgm:spPr/>
    </dgm:pt>
    <dgm:pt modelId="{0091CEF1-490F-4E15-9371-A84A2C3BFC23}" type="pres">
      <dgm:prSet presAssocID="{DFF07195-824D-42D7-812D-28BCC46D69D6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28AED53C-F35A-4C7F-AC82-847E8AF3DC9A}" type="pres">
      <dgm:prSet presAssocID="{6BBB494B-A37E-499E-BD34-951CE02EA0B9}" presName="spacer" presStyleCnt="0"/>
      <dgm:spPr/>
    </dgm:pt>
    <dgm:pt modelId="{CDDFB47A-7962-461F-AC58-AB47F4083F14}" type="pres">
      <dgm:prSet presAssocID="{FD311808-A8CA-48BE-AA60-570141C12B8C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de-DE"/>
        </a:p>
      </dgm:t>
    </dgm:pt>
  </dgm:ptLst>
  <dgm:cxnLst>
    <dgm:cxn modelId="{7F8E243D-A728-473B-997B-4F65FA5D0536}" type="presOf" srcId="{2607C16D-8A0B-4B89-857F-3BA43C1A97BB}" destId="{EF78DBEE-8BAF-45A8-867B-D3CFF714E3AC}" srcOrd="0" destOrd="0" presId="urn:microsoft.com/office/officeart/2005/8/layout/vList2"/>
    <dgm:cxn modelId="{8C386EAA-B239-49FA-A59C-96C4B7E13A1A}" type="presOf" srcId="{FD311808-A8CA-48BE-AA60-570141C12B8C}" destId="{CDDFB47A-7962-461F-AC58-AB47F4083F14}" srcOrd="0" destOrd="0" presId="urn:microsoft.com/office/officeart/2005/8/layout/vList2"/>
    <dgm:cxn modelId="{206BDA04-F88C-40ED-AB53-1F8172387037}" srcId="{53CECBFF-05F0-4C10-94B9-5B0A98A114E6}" destId="{575D76E6-655C-475B-955A-472A9B2A3FEB}" srcOrd="2" destOrd="0" parTransId="{00BFA18D-A195-4B69-95DA-D16CC080D0D6}" sibTransId="{67FFC89C-8360-43A3-B430-D12CA59AA0D1}"/>
    <dgm:cxn modelId="{234B93AC-7EAD-45E7-9321-941FB46E179C}" type="presOf" srcId="{A7708936-753C-46E2-9805-8DE20FA7AC2D}" destId="{6A8EAB65-5952-4658-B0BC-39805654DC79}" srcOrd="0" destOrd="0" presId="urn:microsoft.com/office/officeart/2005/8/layout/vList2"/>
    <dgm:cxn modelId="{A23978A1-5AF2-49C2-A3DB-1BE49008288E}" srcId="{53CECBFF-05F0-4C10-94B9-5B0A98A114E6}" destId="{DFF07195-824D-42D7-812D-28BCC46D69D6}" srcOrd="3" destOrd="0" parTransId="{D7A8C389-042F-4D71-AFBC-79CBA46A68B8}" sibTransId="{6BBB494B-A37E-499E-BD34-951CE02EA0B9}"/>
    <dgm:cxn modelId="{414B9DE8-2893-4D13-98E0-C61ACB39372A}" type="presOf" srcId="{DFF07195-824D-42D7-812D-28BCC46D69D6}" destId="{0091CEF1-490F-4E15-9371-A84A2C3BFC23}" srcOrd="0" destOrd="0" presId="urn:microsoft.com/office/officeart/2005/8/layout/vList2"/>
    <dgm:cxn modelId="{BE22537B-A789-49ED-8EFF-897F3F24A632}" srcId="{53CECBFF-05F0-4C10-94B9-5B0A98A114E6}" destId="{2607C16D-8A0B-4B89-857F-3BA43C1A97BB}" srcOrd="0" destOrd="0" parTransId="{16AA4EEA-DEDC-49A0-8908-27BF0B787B02}" sibTransId="{07E0C5DA-C3CE-4AB7-97FB-CC328385338A}"/>
    <dgm:cxn modelId="{CA65B68E-8163-43CD-8C24-1DB2906EB148}" srcId="{53CECBFF-05F0-4C10-94B9-5B0A98A114E6}" destId="{A7708936-753C-46E2-9805-8DE20FA7AC2D}" srcOrd="1" destOrd="0" parTransId="{50E6F507-D7F9-47EE-ABFB-E8091C0D2441}" sibTransId="{A9876A6A-78B4-494C-9AAA-AC12FA788B7E}"/>
    <dgm:cxn modelId="{600D43A3-B1B5-4AA5-994E-4A7AE52D7E02}" srcId="{53CECBFF-05F0-4C10-94B9-5B0A98A114E6}" destId="{FD311808-A8CA-48BE-AA60-570141C12B8C}" srcOrd="4" destOrd="0" parTransId="{5727773D-640E-479E-A249-20BC741EC5F1}" sibTransId="{AB93940B-C90A-4323-AF4B-5D8C699C8F76}"/>
    <dgm:cxn modelId="{BCA234E0-B9B3-4BA3-A6BD-50A05B7EA0C0}" type="presOf" srcId="{575D76E6-655C-475B-955A-472A9B2A3FEB}" destId="{52745C47-9B1B-4EB4-A652-DB07B738BFA2}" srcOrd="0" destOrd="0" presId="urn:microsoft.com/office/officeart/2005/8/layout/vList2"/>
    <dgm:cxn modelId="{789D51E8-E36C-4B78-B753-E442567B320A}" type="presOf" srcId="{53CECBFF-05F0-4C10-94B9-5B0A98A114E6}" destId="{C2960C4A-B7F1-4993-8380-B202DD837797}" srcOrd="0" destOrd="0" presId="urn:microsoft.com/office/officeart/2005/8/layout/vList2"/>
    <dgm:cxn modelId="{DE1C8B44-7DBB-4678-B43A-32AD6B9D7349}" type="presParOf" srcId="{C2960C4A-B7F1-4993-8380-B202DD837797}" destId="{EF78DBEE-8BAF-45A8-867B-D3CFF714E3AC}" srcOrd="0" destOrd="0" presId="urn:microsoft.com/office/officeart/2005/8/layout/vList2"/>
    <dgm:cxn modelId="{199E52AC-B144-41AD-A242-F2739393CBFB}" type="presParOf" srcId="{C2960C4A-B7F1-4993-8380-B202DD837797}" destId="{136E52CC-19E8-4810-9FCB-B501C008F965}" srcOrd="1" destOrd="0" presId="urn:microsoft.com/office/officeart/2005/8/layout/vList2"/>
    <dgm:cxn modelId="{A320ED38-DC67-4269-954F-E11F9E5E7048}" type="presParOf" srcId="{C2960C4A-B7F1-4993-8380-B202DD837797}" destId="{6A8EAB65-5952-4658-B0BC-39805654DC79}" srcOrd="2" destOrd="0" presId="urn:microsoft.com/office/officeart/2005/8/layout/vList2"/>
    <dgm:cxn modelId="{24F470E3-490F-451C-A210-37DD2E71275C}" type="presParOf" srcId="{C2960C4A-B7F1-4993-8380-B202DD837797}" destId="{4654CDE1-9D3F-4A47-A786-721862057C11}" srcOrd="3" destOrd="0" presId="urn:microsoft.com/office/officeart/2005/8/layout/vList2"/>
    <dgm:cxn modelId="{E0731474-8596-4B88-99FD-2770E70A6AA4}" type="presParOf" srcId="{C2960C4A-B7F1-4993-8380-B202DD837797}" destId="{52745C47-9B1B-4EB4-A652-DB07B738BFA2}" srcOrd="4" destOrd="0" presId="urn:microsoft.com/office/officeart/2005/8/layout/vList2"/>
    <dgm:cxn modelId="{B2DAC7FC-2E62-4F6A-96A9-6C382F813EA7}" type="presParOf" srcId="{C2960C4A-B7F1-4993-8380-B202DD837797}" destId="{BC588924-DC9E-4A45-B5DA-D15800E239B8}" srcOrd="5" destOrd="0" presId="urn:microsoft.com/office/officeart/2005/8/layout/vList2"/>
    <dgm:cxn modelId="{A3A79DAB-869D-4039-B54C-58C1C884C8A1}" type="presParOf" srcId="{C2960C4A-B7F1-4993-8380-B202DD837797}" destId="{0091CEF1-490F-4E15-9371-A84A2C3BFC23}" srcOrd="6" destOrd="0" presId="urn:microsoft.com/office/officeart/2005/8/layout/vList2"/>
    <dgm:cxn modelId="{ED527D01-91D5-403D-AFAE-CF093A9EA52E}" type="presParOf" srcId="{C2960C4A-B7F1-4993-8380-B202DD837797}" destId="{28AED53C-F35A-4C7F-AC82-847E8AF3DC9A}" srcOrd="7" destOrd="0" presId="urn:microsoft.com/office/officeart/2005/8/layout/vList2"/>
    <dgm:cxn modelId="{097BF544-6CC7-4177-9D6E-DE72F5FA5890}" type="presParOf" srcId="{C2960C4A-B7F1-4993-8380-B202DD837797}" destId="{CDDFB47A-7962-461F-AC58-AB47F4083F14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DCE46E8-A5AC-4A54-A2DD-5F7B46A4DEA0}">
      <dsp:nvSpPr>
        <dsp:cNvPr id="0" name=""/>
        <dsp:cNvSpPr/>
      </dsp:nvSpPr>
      <dsp:spPr>
        <a:xfrm>
          <a:off x="3258994" y="2482298"/>
          <a:ext cx="1437966" cy="140613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18900000" algn="bl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600" kern="1200" dirty="0" smtClean="0"/>
            <a:t>Interaktion</a:t>
          </a:r>
          <a:endParaRPr lang="de-DE" sz="1600" kern="1200" dirty="0"/>
        </a:p>
      </dsp:txBody>
      <dsp:txXfrm>
        <a:off x="3258994" y="2482298"/>
        <a:ext cx="1437966" cy="1406133"/>
      </dsp:txXfrm>
    </dsp:sp>
    <dsp:sp modelId="{37B4D909-7FA0-4311-B933-2E6403077A52}">
      <dsp:nvSpPr>
        <dsp:cNvPr id="0" name=""/>
        <dsp:cNvSpPr/>
      </dsp:nvSpPr>
      <dsp:spPr>
        <a:xfrm rot="16200000">
          <a:off x="3312834" y="1451634"/>
          <a:ext cx="1330286" cy="551659"/>
        </a:xfrm>
        <a:prstGeom prst="left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18900000" algn="bl" rotWithShape="0">
            <a:prstClr val="black">
              <a:alpha val="40000"/>
            </a:prst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400" kern="1200" dirty="0" smtClean="0"/>
            <a:t>Beobachtung</a:t>
          </a:r>
          <a:endParaRPr lang="de-DE" sz="1400" kern="1200" dirty="0"/>
        </a:p>
      </dsp:txBody>
      <dsp:txXfrm rot="16200000">
        <a:off x="3312834" y="1451634"/>
        <a:ext cx="1330286" cy="551659"/>
      </dsp:txXfrm>
    </dsp:sp>
    <dsp:sp modelId="{FD3E8CBC-E484-4B06-AEE0-4A9728ECF1D0}">
      <dsp:nvSpPr>
        <dsp:cNvPr id="0" name=""/>
        <dsp:cNvSpPr/>
      </dsp:nvSpPr>
      <dsp:spPr>
        <a:xfrm>
          <a:off x="2699366" y="144020"/>
          <a:ext cx="2557223" cy="781917"/>
        </a:xfrm>
        <a:prstGeom prst="roundRect">
          <a:avLst/>
        </a:prstGeom>
        <a:solidFill>
          <a:srgbClr val="66CCFF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18900000" algn="bl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000" kern="1200" dirty="0" smtClean="0"/>
            <a:t>Kind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600" kern="1200" dirty="0" smtClean="0"/>
            <a:t>Passiver Teilnehmer</a:t>
          </a:r>
          <a:endParaRPr lang="de-DE" sz="1600" kern="1200" dirty="0"/>
        </a:p>
      </dsp:txBody>
      <dsp:txXfrm>
        <a:off x="2699366" y="144020"/>
        <a:ext cx="2557223" cy="781917"/>
      </dsp:txXfrm>
    </dsp:sp>
    <dsp:sp modelId="{DB141356-9E5A-4673-9F0F-B88D01FCEC06}">
      <dsp:nvSpPr>
        <dsp:cNvPr id="0" name=""/>
        <dsp:cNvSpPr/>
      </dsp:nvSpPr>
      <dsp:spPr>
        <a:xfrm rot="159170">
          <a:off x="4812124" y="3017527"/>
          <a:ext cx="280040" cy="42594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18900000" algn="bl" rotWithShape="0">
            <a:prstClr val="black">
              <a:alpha val="40000"/>
            </a:prst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1900" kern="1200"/>
        </a:p>
      </dsp:txBody>
      <dsp:txXfrm rot="159170">
        <a:off x="4812124" y="3017527"/>
        <a:ext cx="280040" cy="425949"/>
      </dsp:txXfrm>
    </dsp:sp>
    <dsp:sp modelId="{5B3629F0-675B-41DC-AD06-A04C66F785AC}">
      <dsp:nvSpPr>
        <dsp:cNvPr id="0" name=""/>
        <dsp:cNvSpPr/>
      </dsp:nvSpPr>
      <dsp:spPr>
        <a:xfrm>
          <a:off x="5218577" y="2935321"/>
          <a:ext cx="1696004" cy="693633"/>
        </a:xfrm>
        <a:prstGeom prst="roundRect">
          <a:avLst/>
        </a:prstGeom>
        <a:solidFill>
          <a:srgbClr val="336699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18900000" algn="bl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000" kern="1200" dirty="0" smtClean="0"/>
            <a:t>Erwachsene</a:t>
          </a:r>
          <a:endParaRPr lang="de-DE" sz="2000" kern="1200" dirty="0"/>
        </a:p>
      </dsp:txBody>
      <dsp:txXfrm>
        <a:off x="5218577" y="2935321"/>
        <a:ext cx="1696004" cy="693633"/>
      </dsp:txXfrm>
    </dsp:sp>
    <dsp:sp modelId="{F3D176C2-5B54-4A29-87A7-A6577A60A791}">
      <dsp:nvSpPr>
        <dsp:cNvPr id="0" name=""/>
        <dsp:cNvSpPr/>
      </dsp:nvSpPr>
      <dsp:spPr>
        <a:xfrm rot="10641068">
          <a:off x="2834869" y="3018325"/>
          <a:ext cx="300490" cy="42594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18900000" algn="bl" rotWithShape="0">
            <a:prstClr val="black">
              <a:alpha val="40000"/>
            </a:prst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1900" kern="1200"/>
        </a:p>
      </dsp:txBody>
      <dsp:txXfrm rot="10641068">
        <a:off x="2834869" y="3018325"/>
        <a:ext cx="300490" cy="425949"/>
      </dsp:txXfrm>
    </dsp:sp>
    <dsp:sp modelId="{077EC928-FF85-411A-85BC-FFCE9E6A1D27}">
      <dsp:nvSpPr>
        <dsp:cNvPr id="0" name=""/>
        <dsp:cNvSpPr/>
      </dsp:nvSpPr>
      <dsp:spPr>
        <a:xfrm>
          <a:off x="1076006" y="2935258"/>
          <a:ext cx="1622139" cy="693683"/>
        </a:xfrm>
        <a:prstGeom prst="roundRect">
          <a:avLst/>
        </a:prstGeom>
        <a:solidFill>
          <a:srgbClr val="336699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18900000" algn="bl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000" kern="1200" dirty="0" smtClean="0"/>
            <a:t>Roboter</a:t>
          </a:r>
          <a:endParaRPr lang="de-DE" sz="2000" kern="1200" dirty="0"/>
        </a:p>
      </dsp:txBody>
      <dsp:txXfrm>
        <a:off x="1076006" y="2935258"/>
        <a:ext cx="1622139" cy="693683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DCE46E8-A5AC-4A54-A2DD-5F7B46A4DEA0}">
      <dsp:nvSpPr>
        <dsp:cNvPr id="0" name=""/>
        <dsp:cNvSpPr/>
      </dsp:nvSpPr>
      <dsp:spPr>
        <a:xfrm>
          <a:off x="3258994" y="2482298"/>
          <a:ext cx="1437966" cy="140613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18900000" algn="bl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600" kern="1200" dirty="0" smtClean="0"/>
            <a:t>Interaktion</a:t>
          </a:r>
          <a:endParaRPr lang="de-DE" sz="1600" kern="1200" dirty="0"/>
        </a:p>
      </dsp:txBody>
      <dsp:txXfrm>
        <a:off x="3258994" y="2482298"/>
        <a:ext cx="1437966" cy="1406133"/>
      </dsp:txXfrm>
    </dsp:sp>
    <dsp:sp modelId="{37B4D909-7FA0-4311-B933-2E6403077A52}">
      <dsp:nvSpPr>
        <dsp:cNvPr id="0" name=""/>
        <dsp:cNvSpPr/>
      </dsp:nvSpPr>
      <dsp:spPr>
        <a:xfrm rot="16200000">
          <a:off x="3312834" y="1451634"/>
          <a:ext cx="1330286" cy="551659"/>
        </a:xfrm>
        <a:prstGeom prst="left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18900000" algn="bl" rotWithShape="0">
            <a:prstClr val="black">
              <a:alpha val="40000"/>
            </a:prst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400" kern="1200" dirty="0" smtClean="0"/>
            <a:t>Beobachtung</a:t>
          </a:r>
          <a:endParaRPr lang="de-DE" sz="1400" kern="1200" dirty="0"/>
        </a:p>
      </dsp:txBody>
      <dsp:txXfrm rot="16200000">
        <a:off x="3312834" y="1451634"/>
        <a:ext cx="1330286" cy="551659"/>
      </dsp:txXfrm>
    </dsp:sp>
    <dsp:sp modelId="{FD3E8CBC-E484-4B06-AEE0-4A9728ECF1D0}">
      <dsp:nvSpPr>
        <dsp:cNvPr id="0" name=""/>
        <dsp:cNvSpPr/>
      </dsp:nvSpPr>
      <dsp:spPr>
        <a:xfrm>
          <a:off x="2699366" y="144020"/>
          <a:ext cx="2557223" cy="781917"/>
        </a:xfrm>
        <a:prstGeom prst="roundRect">
          <a:avLst/>
        </a:prstGeom>
        <a:solidFill>
          <a:srgbClr val="66CCFF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18900000" algn="bl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000" kern="1200" dirty="0" smtClean="0"/>
            <a:t>Kind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600" kern="1200" dirty="0" smtClean="0"/>
            <a:t>Passiver Teilnehmer</a:t>
          </a:r>
          <a:endParaRPr lang="de-DE" sz="1600" kern="1200" dirty="0"/>
        </a:p>
      </dsp:txBody>
      <dsp:txXfrm>
        <a:off x="2699366" y="144020"/>
        <a:ext cx="2557223" cy="781917"/>
      </dsp:txXfrm>
    </dsp:sp>
    <dsp:sp modelId="{DB141356-9E5A-4673-9F0F-B88D01FCEC06}">
      <dsp:nvSpPr>
        <dsp:cNvPr id="0" name=""/>
        <dsp:cNvSpPr/>
      </dsp:nvSpPr>
      <dsp:spPr>
        <a:xfrm rot="159170">
          <a:off x="4812124" y="3017527"/>
          <a:ext cx="280040" cy="42594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18900000" algn="bl" rotWithShape="0">
            <a:prstClr val="black">
              <a:alpha val="40000"/>
            </a:prst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1900" kern="1200"/>
        </a:p>
      </dsp:txBody>
      <dsp:txXfrm rot="159170">
        <a:off x="4812124" y="3017527"/>
        <a:ext cx="280040" cy="425949"/>
      </dsp:txXfrm>
    </dsp:sp>
    <dsp:sp modelId="{5B3629F0-675B-41DC-AD06-A04C66F785AC}">
      <dsp:nvSpPr>
        <dsp:cNvPr id="0" name=""/>
        <dsp:cNvSpPr/>
      </dsp:nvSpPr>
      <dsp:spPr>
        <a:xfrm>
          <a:off x="5218577" y="2935321"/>
          <a:ext cx="1696004" cy="693633"/>
        </a:xfrm>
        <a:prstGeom prst="roundRect">
          <a:avLst/>
        </a:prstGeom>
        <a:solidFill>
          <a:srgbClr val="336699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18900000" algn="bl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000" kern="1200" dirty="0" smtClean="0"/>
            <a:t>Erwachsene</a:t>
          </a:r>
          <a:endParaRPr lang="de-DE" sz="2000" kern="1200" dirty="0"/>
        </a:p>
      </dsp:txBody>
      <dsp:txXfrm>
        <a:off x="5218577" y="2935321"/>
        <a:ext cx="1696004" cy="693633"/>
      </dsp:txXfrm>
    </dsp:sp>
    <dsp:sp modelId="{F3D176C2-5B54-4A29-87A7-A6577A60A791}">
      <dsp:nvSpPr>
        <dsp:cNvPr id="0" name=""/>
        <dsp:cNvSpPr/>
      </dsp:nvSpPr>
      <dsp:spPr>
        <a:xfrm rot="10641068">
          <a:off x="2834869" y="3018325"/>
          <a:ext cx="300490" cy="42594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18900000" algn="bl" rotWithShape="0">
            <a:prstClr val="black">
              <a:alpha val="40000"/>
            </a:prst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1900" kern="1200"/>
        </a:p>
      </dsp:txBody>
      <dsp:txXfrm rot="10641068">
        <a:off x="2834869" y="3018325"/>
        <a:ext cx="300490" cy="425949"/>
      </dsp:txXfrm>
    </dsp:sp>
    <dsp:sp modelId="{077EC928-FF85-411A-85BC-FFCE9E6A1D27}">
      <dsp:nvSpPr>
        <dsp:cNvPr id="0" name=""/>
        <dsp:cNvSpPr/>
      </dsp:nvSpPr>
      <dsp:spPr>
        <a:xfrm>
          <a:off x="1076006" y="2935258"/>
          <a:ext cx="1622139" cy="693683"/>
        </a:xfrm>
        <a:prstGeom prst="roundRect">
          <a:avLst/>
        </a:prstGeom>
        <a:solidFill>
          <a:srgbClr val="336699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18900000" algn="bl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000" kern="1200" dirty="0" smtClean="0"/>
            <a:t>Roboter</a:t>
          </a:r>
          <a:endParaRPr lang="de-DE" sz="2000" kern="1200" dirty="0"/>
        </a:p>
      </dsp:txBody>
      <dsp:txXfrm>
        <a:off x="1076006" y="2935258"/>
        <a:ext cx="1622139" cy="693683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6CF42CE-35C2-4040-B218-5517F66173EB}">
      <dsp:nvSpPr>
        <dsp:cNvPr id="0" name=""/>
        <dsp:cNvSpPr/>
      </dsp:nvSpPr>
      <dsp:spPr>
        <a:xfrm>
          <a:off x="0" y="0"/>
          <a:ext cx="3886200" cy="2108125"/>
        </a:xfrm>
        <a:prstGeom prst="roundRect">
          <a:avLst>
            <a:gd name="adj" fmla="val 10000"/>
          </a:avLst>
        </a:prstGeom>
        <a:solidFill>
          <a:srgbClr val="336699">
            <a:alpha val="90000"/>
          </a:srgb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18900000" algn="bl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3C4668D-A62F-46DF-A2AD-74B06C953FD2}">
      <dsp:nvSpPr>
        <dsp:cNvPr id="0" name=""/>
        <dsp:cNvSpPr/>
      </dsp:nvSpPr>
      <dsp:spPr>
        <a:xfrm>
          <a:off x="118277" y="479131"/>
          <a:ext cx="3649644" cy="1473005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25F824B-E6E4-4876-AF1C-79A777BCBC5B}">
      <dsp:nvSpPr>
        <dsp:cNvPr id="0" name=""/>
        <dsp:cNvSpPr/>
      </dsp:nvSpPr>
      <dsp:spPr>
        <a:xfrm rot="10800000">
          <a:off x="288031" y="2128498"/>
          <a:ext cx="3310137" cy="2720880"/>
        </a:xfrm>
        <a:prstGeom prst="round2SameRect">
          <a:avLst>
            <a:gd name="adj1" fmla="val 10500"/>
            <a:gd name="adj2" fmla="val 0"/>
          </a:avLst>
        </a:prstGeom>
        <a:solidFill>
          <a:srgbClr val="336699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400" kern="1200" dirty="0" smtClean="0"/>
            <a:t>Roboter</a:t>
          </a:r>
          <a:endParaRPr lang="de-DE" sz="24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600" kern="1200" dirty="0" smtClean="0"/>
            <a:t>zwei Hände, die er öffnen und schließen kann</a:t>
          </a:r>
          <a:endParaRPr lang="de-DE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600" kern="1200" dirty="0" smtClean="0"/>
            <a:t>neigbarer Kopf mit zwei mini Kameras, die als Augen dienen</a:t>
          </a:r>
          <a:endParaRPr lang="de-DE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600" kern="1200" dirty="0" smtClean="0"/>
            <a:t>zwei Lautsprecher, die für das Kind nicht zu sehen sind </a:t>
          </a:r>
          <a:endParaRPr lang="de-DE" sz="1600" kern="1200" dirty="0"/>
        </a:p>
      </dsp:txBody>
      <dsp:txXfrm rot="10800000">
        <a:off x="288031" y="2128498"/>
        <a:ext cx="3310137" cy="2720880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D960366-A1A7-4EAC-9775-553505FE23BF}">
      <dsp:nvSpPr>
        <dsp:cNvPr id="0" name=""/>
        <dsp:cNvSpPr/>
      </dsp:nvSpPr>
      <dsp:spPr>
        <a:xfrm rot="16200000">
          <a:off x="720080" y="-720080"/>
          <a:ext cx="2592288" cy="4032448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18900000" algn="bl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t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800" b="0" i="0" kern="1200" dirty="0" smtClean="0"/>
            <a:t>Gruppe 1: </a:t>
          </a:r>
          <a:r>
            <a:rPr lang="de-DE" sz="1800" b="0" i="1" kern="1200" dirty="0" smtClean="0"/>
            <a:t>„</a:t>
          </a:r>
          <a:r>
            <a:rPr lang="de-DE" sz="1800" b="0" i="1" kern="1200" dirty="0" err="1" smtClean="0"/>
            <a:t>social</a:t>
          </a:r>
          <a:r>
            <a:rPr lang="de-DE" sz="1800" b="0" i="1" kern="1200" dirty="0" smtClean="0"/>
            <a:t>-</a:t>
          </a:r>
          <a:r>
            <a:rPr lang="de-DE" sz="1800" b="0" i="1" kern="1200" dirty="0" err="1" smtClean="0"/>
            <a:t>interaction</a:t>
          </a:r>
          <a:r>
            <a:rPr lang="de-DE" sz="1800" b="0" i="1" kern="1200" dirty="0" smtClean="0"/>
            <a:t>“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1600" b="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600" kern="1200" dirty="0" smtClean="0">
              <a:solidFill>
                <a:schemeClr val="accent1">
                  <a:lumMod val="20000"/>
                  <a:lumOff val="80000"/>
                </a:schemeClr>
              </a:solidFill>
            </a:rPr>
            <a:t>Roboter kommuniziert nachahmend mit dem Erwachsenen</a:t>
          </a:r>
          <a:endParaRPr lang="de-DE" sz="1600" b="0" kern="1200" dirty="0">
            <a:solidFill>
              <a:schemeClr val="accent1">
                <a:lumMod val="20000"/>
                <a:lumOff val="80000"/>
              </a:schemeClr>
            </a:solidFill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600" kern="1200" dirty="0" smtClean="0">
              <a:solidFill>
                <a:schemeClr val="accent1">
                  <a:lumMod val="20000"/>
                  <a:lumOff val="80000"/>
                </a:schemeClr>
              </a:solidFill>
            </a:rPr>
            <a:t>Illusion von einer echten Mensch-Roboter -Kommunikation </a:t>
          </a:r>
          <a:endParaRPr lang="de-DE" sz="1600" b="0" kern="1200" dirty="0">
            <a:solidFill>
              <a:schemeClr val="accent1">
                <a:lumMod val="20000"/>
                <a:lumOff val="80000"/>
              </a:schemeClr>
            </a:solidFill>
          </a:endParaRPr>
        </a:p>
      </dsp:txBody>
      <dsp:txXfrm rot="16200000">
        <a:off x="1044115" y="-1044115"/>
        <a:ext cx="1944216" cy="4032448"/>
      </dsp:txXfrm>
    </dsp:sp>
    <dsp:sp modelId="{8E9A56CD-2786-40C4-AA35-D232CA4AD283}">
      <dsp:nvSpPr>
        <dsp:cNvPr id="0" name=""/>
        <dsp:cNvSpPr/>
      </dsp:nvSpPr>
      <dsp:spPr>
        <a:xfrm>
          <a:off x="4032448" y="0"/>
          <a:ext cx="4032448" cy="2592288"/>
        </a:xfrm>
        <a:prstGeom prst="round1Rect">
          <a:avLst/>
        </a:prstGeom>
        <a:solidFill>
          <a:srgbClr val="FFC000">
            <a:alpha val="85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18900000" algn="bl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800" i="0" kern="1200" dirty="0" smtClean="0">
              <a:latin typeface="+mn-lt"/>
            </a:rPr>
            <a:t>Gruppe 2: </a:t>
          </a:r>
          <a:r>
            <a:rPr lang="de-DE" sz="1800" i="1" kern="1200" dirty="0" smtClean="0">
              <a:latin typeface="+mn-lt"/>
            </a:rPr>
            <a:t>„</a:t>
          </a:r>
          <a:r>
            <a:rPr lang="de-DE" sz="1800" i="1" kern="1200" dirty="0" err="1" smtClean="0">
              <a:latin typeface="+mn-lt"/>
            </a:rPr>
            <a:t>robot</a:t>
          </a:r>
          <a:r>
            <a:rPr lang="de-DE" sz="1800" i="1" kern="1200" dirty="0" smtClean="0">
              <a:latin typeface="+mn-lt"/>
            </a:rPr>
            <a:t> </a:t>
          </a:r>
          <a:r>
            <a:rPr lang="de-DE" sz="1800" i="1" kern="1200" dirty="0" err="1" smtClean="0">
              <a:latin typeface="+mn-lt"/>
            </a:rPr>
            <a:t>movement</a:t>
          </a:r>
          <a:r>
            <a:rPr lang="de-DE" sz="1800" i="1" kern="1200" dirty="0" smtClean="0">
              <a:latin typeface="+mn-lt"/>
            </a:rPr>
            <a:t>, passive adult“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600" kern="1200" dirty="0" smtClean="0"/>
            <a:t>Der Roboter führt die gleichen Aktivitäten in der gleichen Reihenfolge wie bei der Gruppe 1 vor</a:t>
          </a:r>
          <a:endParaRPr lang="de-DE" sz="1600" i="1" kern="1200" dirty="0" smtClean="0">
            <a:solidFill>
              <a:srgbClr val="FFFFCC"/>
            </a:solidFill>
            <a:latin typeface="+mn-lt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600" kern="1200" dirty="0" smtClean="0">
              <a:solidFill>
                <a:srgbClr val="FFFFCC"/>
              </a:solidFill>
            </a:rPr>
            <a:t>Der Erwachsene reagiert nicht</a:t>
          </a:r>
          <a:endParaRPr lang="de-DE" sz="1600" i="1" kern="1200" dirty="0" smtClean="0">
            <a:solidFill>
              <a:srgbClr val="FFFFCC"/>
            </a:solidFill>
            <a:latin typeface="+mn-lt"/>
          </a:endParaRPr>
        </a:p>
      </dsp:txBody>
      <dsp:txXfrm>
        <a:off x="4032448" y="0"/>
        <a:ext cx="4032448" cy="1944216"/>
      </dsp:txXfrm>
    </dsp:sp>
    <dsp:sp modelId="{D4E34D96-0182-45BB-935B-E0037DE5386D}">
      <dsp:nvSpPr>
        <dsp:cNvPr id="0" name=""/>
        <dsp:cNvSpPr/>
      </dsp:nvSpPr>
      <dsp:spPr>
        <a:xfrm rot="10800000">
          <a:off x="0" y="2592288"/>
          <a:ext cx="4032448" cy="2592288"/>
        </a:xfrm>
        <a:prstGeom prst="round1Rect">
          <a:avLst/>
        </a:prstGeom>
        <a:solidFill>
          <a:srgbClr val="FFC000">
            <a:alpha val="90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18900000" algn="bl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800" i="0" kern="1200" dirty="0" smtClean="0"/>
            <a:t>Gruppe 3: </a:t>
          </a:r>
          <a:r>
            <a:rPr lang="de-DE" sz="1800" i="1" kern="1200" dirty="0" smtClean="0"/>
            <a:t>„</a:t>
          </a:r>
          <a:r>
            <a:rPr lang="de-DE" sz="1800" i="1" kern="1200" dirty="0" err="1" smtClean="0"/>
            <a:t>robot</a:t>
          </a:r>
          <a:r>
            <a:rPr lang="de-DE" sz="1800" i="1" kern="1200" dirty="0" smtClean="0"/>
            <a:t>–adult </a:t>
          </a:r>
          <a:r>
            <a:rPr lang="de-DE" sz="1800" i="1" kern="1200" dirty="0" err="1" smtClean="0"/>
            <a:t>mismatch</a:t>
          </a:r>
          <a:r>
            <a:rPr lang="de-DE" sz="1800" i="1" kern="1200" dirty="0" smtClean="0"/>
            <a:t>“ 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600" kern="1200" dirty="0" smtClean="0">
              <a:solidFill>
                <a:srgbClr val="FFFFCC"/>
              </a:solidFill>
            </a:rPr>
            <a:t>Der Roboter agiert – analog der Gruppen 1, 2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600" kern="1200" dirty="0" smtClean="0">
              <a:solidFill>
                <a:srgbClr val="FFFFCC"/>
              </a:solidFill>
            </a:rPr>
            <a:t>Der Erwachsene reagiert dennoch unterschiedlich und nicht übereinstimmend mit den Roboter-Aktivitäten</a:t>
          </a:r>
        </a:p>
      </dsp:txBody>
      <dsp:txXfrm rot="10800000">
        <a:off x="0" y="3240359"/>
        <a:ext cx="4032448" cy="1944216"/>
      </dsp:txXfrm>
    </dsp:sp>
    <dsp:sp modelId="{22C6CBA9-4E98-4296-92C1-FEF58979E3F6}">
      <dsp:nvSpPr>
        <dsp:cNvPr id="0" name=""/>
        <dsp:cNvSpPr/>
      </dsp:nvSpPr>
      <dsp:spPr>
        <a:xfrm rot="5400000">
          <a:off x="4752528" y="1872208"/>
          <a:ext cx="2592288" cy="4032448"/>
        </a:xfrm>
        <a:prstGeom prst="round1Rect">
          <a:avLst/>
        </a:prstGeom>
        <a:solidFill>
          <a:srgbClr val="FF5050">
            <a:alpha val="95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18900000" algn="bl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800" i="0" kern="1200" dirty="0" smtClean="0"/>
            <a:t>Gruppe 4: </a:t>
          </a:r>
          <a:r>
            <a:rPr lang="de-DE" sz="1800" i="1" kern="1200" dirty="0" smtClean="0"/>
            <a:t>„passive </a:t>
          </a:r>
          <a:r>
            <a:rPr lang="de-DE" sz="1800" i="1" kern="1200" dirty="0" err="1" smtClean="0"/>
            <a:t>robot</a:t>
          </a:r>
          <a:r>
            <a:rPr lang="de-DE" sz="1800" i="1" kern="1200" dirty="0" smtClean="0"/>
            <a:t> </a:t>
          </a:r>
          <a:r>
            <a:rPr lang="de-DE" sz="1800" i="1" kern="1200" dirty="0" err="1" smtClean="0"/>
            <a:t>baseline</a:t>
          </a:r>
          <a:r>
            <a:rPr lang="de-DE" sz="1800" i="1" kern="1200" dirty="0" smtClean="0"/>
            <a:t>“ 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600" kern="1200" dirty="0" smtClean="0">
              <a:solidFill>
                <a:srgbClr val="EAEAEA"/>
              </a:solidFill>
            </a:rPr>
            <a:t>Der Erwachsene führt die gleichen Aktionen wie bei der Gruppe 1 durch</a:t>
          </a:r>
          <a:endParaRPr lang="de-DE" sz="1600" i="1" kern="1200" dirty="0" smtClean="0">
            <a:solidFill>
              <a:srgbClr val="EAEAEA"/>
            </a:solidFill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600" kern="1200" dirty="0" smtClean="0">
              <a:solidFill>
                <a:srgbClr val="EAEAEA"/>
              </a:solidFill>
            </a:rPr>
            <a:t>Der Roboter bleibt passiv</a:t>
          </a:r>
          <a:endParaRPr lang="de-DE" sz="1600" i="1" kern="1200" dirty="0" smtClean="0">
            <a:solidFill>
              <a:srgbClr val="EAEAEA"/>
            </a:solidFill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600" kern="1200" dirty="0" smtClean="0">
              <a:solidFill>
                <a:srgbClr val="EAEAEA"/>
              </a:solidFill>
            </a:rPr>
            <a:t>Kein Hinweis darauf, dass der Roboter als ein psychologische Agent wahrgenommen werden kann.</a:t>
          </a:r>
          <a:endParaRPr lang="de-DE" sz="1600" i="1" kern="1200" dirty="0" smtClean="0">
            <a:solidFill>
              <a:srgbClr val="EAEAEA"/>
            </a:solidFill>
          </a:endParaRPr>
        </a:p>
      </dsp:txBody>
      <dsp:txXfrm rot="5400000">
        <a:off x="5076563" y="2196243"/>
        <a:ext cx="1944216" cy="4032448"/>
      </dsp:txXfrm>
    </dsp:sp>
    <dsp:sp modelId="{57EE32BE-10F9-44F5-B30D-3EF0B20F0210}">
      <dsp:nvSpPr>
        <dsp:cNvPr id="0" name=""/>
        <dsp:cNvSpPr/>
      </dsp:nvSpPr>
      <dsp:spPr>
        <a:xfrm>
          <a:off x="2736302" y="2304252"/>
          <a:ext cx="2592291" cy="576071"/>
        </a:xfrm>
        <a:prstGeom prst="round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innerShdw blurRad="63500" dist="50800" dir="13500000">
            <a:prstClr val="black">
              <a:alpha val="50000"/>
            </a:prstClr>
          </a:inn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800" kern="1200" dirty="0" smtClean="0"/>
            <a:t>18-Monate alte Kinder </a:t>
          </a:r>
          <a:endParaRPr lang="de-DE" sz="1800" kern="1200" dirty="0"/>
        </a:p>
      </dsp:txBody>
      <dsp:txXfrm>
        <a:off x="2736302" y="2304252"/>
        <a:ext cx="2592291" cy="576071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1E3BE8F-C2B1-45F5-82E0-D03A9CE8196B}">
      <dsp:nvSpPr>
        <dsp:cNvPr id="0" name=""/>
        <dsp:cNvSpPr/>
      </dsp:nvSpPr>
      <dsp:spPr>
        <a:xfrm>
          <a:off x="645" y="596"/>
          <a:ext cx="5011997" cy="1098811"/>
        </a:xfrm>
        <a:prstGeom prst="roundRect">
          <a:avLst>
            <a:gd name="adj" fmla="val 10000"/>
          </a:avLst>
        </a:prstGeom>
        <a:solidFill>
          <a:srgbClr val="336699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18900000" algn="bl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400" kern="1200" dirty="0" smtClean="0"/>
            <a:t>Phase I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600" kern="1200" dirty="0" smtClean="0"/>
            <a:t>Das Kind beobachtet die gruppenabhängige Mensch-Roboter-Interaktion</a:t>
          </a:r>
          <a:endParaRPr lang="de-DE" sz="1600" kern="1200" dirty="0"/>
        </a:p>
      </dsp:txBody>
      <dsp:txXfrm>
        <a:off x="645" y="596"/>
        <a:ext cx="5011997" cy="1098811"/>
      </dsp:txXfrm>
    </dsp:sp>
    <dsp:sp modelId="{EF929AA6-70BF-4E76-86F3-E7B93B666967}">
      <dsp:nvSpPr>
        <dsp:cNvPr id="0" name=""/>
        <dsp:cNvSpPr/>
      </dsp:nvSpPr>
      <dsp:spPr>
        <a:xfrm>
          <a:off x="0" y="1038021"/>
          <a:ext cx="5002212" cy="628496"/>
        </a:xfrm>
        <a:prstGeom prst="roundRect">
          <a:avLst>
            <a:gd name="adj" fmla="val 10000"/>
          </a:avLst>
        </a:prstGeom>
        <a:solidFill>
          <a:srgbClr val="336699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18900000" algn="bl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600" kern="1200" dirty="0" smtClean="0">
              <a:solidFill>
                <a:schemeClr val="accent2">
                  <a:lumMod val="20000"/>
                  <a:lumOff val="80000"/>
                </a:schemeClr>
              </a:solidFill>
            </a:rPr>
            <a:t>Interaktion-Skript (10 Interaktionshandlungspaaren)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600" kern="1200" dirty="0" smtClean="0">
              <a:solidFill>
                <a:schemeClr val="accent2">
                  <a:lumMod val="20000"/>
                  <a:lumOff val="80000"/>
                </a:schemeClr>
              </a:solidFill>
            </a:rPr>
            <a:t>für </a:t>
          </a:r>
          <a:endParaRPr lang="de-DE" sz="1600" kern="1200" dirty="0">
            <a:solidFill>
              <a:schemeClr val="accent2">
                <a:lumMod val="20000"/>
                <a:lumOff val="80000"/>
              </a:schemeClr>
            </a:solidFill>
          </a:endParaRPr>
        </a:p>
      </dsp:txBody>
      <dsp:txXfrm>
        <a:off x="0" y="1038021"/>
        <a:ext cx="5002212" cy="628496"/>
      </dsp:txXfrm>
    </dsp:sp>
    <dsp:sp modelId="{789C2969-6EFC-4054-AAB7-43357BD05221}">
      <dsp:nvSpPr>
        <dsp:cNvPr id="0" name=""/>
        <dsp:cNvSpPr/>
      </dsp:nvSpPr>
      <dsp:spPr>
        <a:xfrm>
          <a:off x="15293" y="1769468"/>
          <a:ext cx="1207634" cy="4696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18900000" algn="bl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1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600" b="0" i="0" kern="1200" dirty="0" smtClean="0"/>
            <a:t>Gruppe 1</a:t>
          </a:r>
          <a:endParaRPr lang="de-DE" sz="1600" kern="1200" dirty="0"/>
        </a:p>
      </dsp:txBody>
      <dsp:txXfrm>
        <a:off x="15293" y="1769468"/>
        <a:ext cx="1207634" cy="469600"/>
      </dsp:txXfrm>
    </dsp:sp>
    <dsp:sp modelId="{DE4B50B2-47D1-4B9E-9B2D-68ADD1F23799}">
      <dsp:nvSpPr>
        <dsp:cNvPr id="0" name=""/>
        <dsp:cNvSpPr/>
      </dsp:nvSpPr>
      <dsp:spPr>
        <a:xfrm>
          <a:off x="27003" y="2184081"/>
          <a:ext cx="1198232" cy="244596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18900000" algn="bl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vert270" wrap="square" lIns="60960" tIns="60960" rIns="60960" bIns="60960" numCol="1" spcCol="1270" anchor="ctr" anchorCtr="1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600" b="0" i="0" kern="1200" smtClean="0"/>
            <a:t> </a:t>
          </a:r>
          <a:r>
            <a:rPr lang="de-DE" sz="1600" b="0" i="1" kern="1200" dirty="0" smtClean="0"/>
            <a:t>„</a:t>
          </a:r>
          <a:r>
            <a:rPr lang="de-DE" sz="1600" b="0" i="1" kern="1200" dirty="0" err="1" smtClean="0"/>
            <a:t>social-interaction</a:t>
          </a:r>
          <a:r>
            <a:rPr lang="de-DE" sz="1600" b="0" i="1" kern="1200" dirty="0" smtClean="0"/>
            <a:t>“</a:t>
          </a:r>
          <a:endParaRPr lang="de-DE" sz="1600" kern="1200" dirty="0"/>
        </a:p>
      </dsp:txBody>
      <dsp:txXfrm>
        <a:off x="27003" y="2184081"/>
        <a:ext cx="1198232" cy="2445966"/>
      </dsp:txXfrm>
    </dsp:sp>
    <dsp:sp modelId="{27D7AC1D-2B5C-4F8E-BBE9-9D42515D538E}">
      <dsp:nvSpPr>
        <dsp:cNvPr id="0" name=""/>
        <dsp:cNvSpPr/>
      </dsp:nvSpPr>
      <dsp:spPr>
        <a:xfrm>
          <a:off x="1273648" y="1769468"/>
          <a:ext cx="1207634" cy="469600"/>
        </a:xfrm>
        <a:prstGeom prst="roundRect">
          <a:avLst>
            <a:gd name="adj" fmla="val 10000"/>
          </a:avLst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18900000" algn="bl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1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600" i="0" kern="1200" dirty="0" smtClean="0"/>
            <a:t>Gruppe 2</a:t>
          </a:r>
        </a:p>
      </dsp:txBody>
      <dsp:txXfrm>
        <a:off x="1273648" y="1769468"/>
        <a:ext cx="1207634" cy="469600"/>
      </dsp:txXfrm>
    </dsp:sp>
    <dsp:sp modelId="{A6AB5F56-42F7-44BE-A850-20156394CA2B}">
      <dsp:nvSpPr>
        <dsp:cNvPr id="0" name=""/>
        <dsp:cNvSpPr/>
      </dsp:nvSpPr>
      <dsp:spPr>
        <a:xfrm>
          <a:off x="1280938" y="2184081"/>
          <a:ext cx="1198232" cy="2445966"/>
        </a:xfrm>
        <a:prstGeom prst="roundRect">
          <a:avLst>
            <a:gd name="adj" fmla="val 10000"/>
          </a:avLst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18900000" algn="bl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vert270" wrap="square" lIns="60960" tIns="60960" rIns="60960" bIns="60960" numCol="1" spcCol="1270" anchor="ctr" anchorCtr="1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600" i="1" kern="1200" dirty="0" smtClean="0"/>
            <a:t>„</a:t>
          </a:r>
          <a:r>
            <a:rPr lang="de-DE" sz="1600" i="1" kern="1200" dirty="0" err="1" smtClean="0"/>
            <a:t>robot</a:t>
          </a:r>
          <a:r>
            <a:rPr lang="de-DE" sz="1600" i="1" kern="1200" dirty="0" smtClean="0"/>
            <a:t> </a:t>
          </a:r>
          <a:r>
            <a:rPr lang="de-DE" sz="1600" i="1" kern="1200" dirty="0" err="1" smtClean="0"/>
            <a:t>movement</a:t>
          </a:r>
          <a:r>
            <a:rPr lang="de-DE" sz="1600" i="1" kern="1200" dirty="0" smtClean="0"/>
            <a:t>, passive adult“ </a:t>
          </a:r>
          <a:endParaRPr lang="de-DE" sz="1600" i="0" kern="1200" dirty="0" smtClean="0"/>
        </a:p>
      </dsp:txBody>
      <dsp:txXfrm>
        <a:off x="1280938" y="2184081"/>
        <a:ext cx="1198232" cy="2445966"/>
      </dsp:txXfrm>
    </dsp:sp>
    <dsp:sp modelId="{F280102E-BE50-4F4B-BFA0-D9FCAF68806F}">
      <dsp:nvSpPr>
        <dsp:cNvPr id="0" name=""/>
        <dsp:cNvSpPr/>
      </dsp:nvSpPr>
      <dsp:spPr>
        <a:xfrm>
          <a:off x="2532004" y="1769468"/>
          <a:ext cx="1207634" cy="469600"/>
        </a:xfrm>
        <a:prstGeom prst="roundRect">
          <a:avLst>
            <a:gd name="adj" fmla="val 10000"/>
          </a:avLst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18900000" algn="bl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1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600" i="0" kern="1200" dirty="0" smtClean="0"/>
            <a:t>Gruppe 3</a:t>
          </a:r>
        </a:p>
      </dsp:txBody>
      <dsp:txXfrm>
        <a:off x="2532004" y="1769468"/>
        <a:ext cx="1207634" cy="469600"/>
      </dsp:txXfrm>
    </dsp:sp>
    <dsp:sp modelId="{A7F9C42F-94E9-4EB6-9F62-A2AD7FF48FA4}">
      <dsp:nvSpPr>
        <dsp:cNvPr id="0" name=""/>
        <dsp:cNvSpPr/>
      </dsp:nvSpPr>
      <dsp:spPr>
        <a:xfrm>
          <a:off x="2539293" y="2184081"/>
          <a:ext cx="1198232" cy="2445966"/>
        </a:xfrm>
        <a:prstGeom prst="roundRect">
          <a:avLst>
            <a:gd name="adj" fmla="val 10000"/>
          </a:avLst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18900000" algn="bl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vert270" wrap="square" lIns="60960" tIns="60960" rIns="60960" bIns="60960" numCol="1" spcCol="1270" anchor="ctr" anchorCtr="1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600" i="0" kern="1200" smtClean="0"/>
            <a:t> </a:t>
          </a:r>
          <a:r>
            <a:rPr lang="de-DE" sz="1600" i="1" kern="1200" dirty="0" smtClean="0"/>
            <a:t>„</a:t>
          </a:r>
          <a:r>
            <a:rPr lang="de-DE" sz="1600" i="1" kern="1200" dirty="0" err="1" smtClean="0"/>
            <a:t>robot</a:t>
          </a:r>
          <a:r>
            <a:rPr lang="de-DE" sz="1600" i="1" kern="1200" dirty="0" smtClean="0"/>
            <a:t>–adult </a:t>
          </a:r>
          <a:r>
            <a:rPr lang="de-DE" sz="1600" i="1" kern="1200" dirty="0" err="1" smtClean="0"/>
            <a:t>mismatch</a:t>
          </a:r>
          <a:r>
            <a:rPr lang="de-DE" sz="1600" i="1" kern="1200" dirty="0" smtClean="0"/>
            <a:t>“ </a:t>
          </a:r>
          <a:endParaRPr lang="de-DE" sz="1600" i="0" kern="1200" dirty="0" smtClean="0"/>
        </a:p>
      </dsp:txBody>
      <dsp:txXfrm>
        <a:off x="2539293" y="2184081"/>
        <a:ext cx="1198232" cy="2445966"/>
      </dsp:txXfrm>
    </dsp:sp>
    <dsp:sp modelId="{401173C4-9A7D-4126-ABDC-12CF63B09099}">
      <dsp:nvSpPr>
        <dsp:cNvPr id="0" name=""/>
        <dsp:cNvSpPr/>
      </dsp:nvSpPr>
      <dsp:spPr>
        <a:xfrm>
          <a:off x="3790359" y="1769468"/>
          <a:ext cx="1207634" cy="469600"/>
        </a:xfrm>
        <a:prstGeom prst="roundRect">
          <a:avLst>
            <a:gd name="adj" fmla="val 10000"/>
          </a:avLst>
        </a:prstGeom>
        <a:solidFill>
          <a:srgbClr val="FF5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18900000" algn="bl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1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600" i="0" kern="1200" dirty="0" smtClean="0"/>
            <a:t>Gruppe 4</a:t>
          </a:r>
        </a:p>
      </dsp:txBody>
      <dsp:txXfrm>
        <a:off x="3790359" y="1769468"/>
        <a:ext cx="1207634" cy="469600"/>
      </dsp:txXfrm>
    </dsp:sp>
    <dsp:sp modelId="{CB284716-6EE7-4E1A-A37A-BBD0ED1D86A6}">
      <dsp:nvSpPr>
        <dsp:cNvPr id="0" name=""/>
        <dsp:cNvSpPr/>
      </dsp:nvSpPr>
      <dsp:spPr>
        <a:xfrm>
          <a:off x="3797649" y="2184081"/>
          <a:ext cx="1198232" cy="2445966"/>
        </a:xfrm>
        <a:prstGeom prst="roundRect">
          <a:avLst>
            <a:gd name="adj" fmla="val 10000"/>
          </a:avLst>
        </a:prstGeom>
        <a:solidFill>
          <a:srgbClr val="FF5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18900000" algn="bl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vert270" wrap="square" lIns="60960" tIns="60960" rIns="60960" bIns="60960" numCol="1" spcCol="1270" anchor="ctr" anchorCtr="1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600" i="0" kern="1200" smtClean="0"/>
            <a:t> </a:t>
          </a:r>
          <a:r>
            <a:rPr lang="de-DE" sz="1600" i="1" kern="1200" dirty="0" smtClean="0"/>
            <a:t>„passive </a:t>
          </a:r>
          <a:r>
            <a:rPr lang="de-DE" sz="1600" i="1" kern="1200" dirty="0" err="1" smtClean="0"/>
            <a:t>robot</a:t>
          </a:r>
          <a:r>
            <a:rPr lang="de-DE" sz="1600" i="1" kern="1200" dirty="0" smtClean="0"/>
            <a:t> </a:t>
          </a:r>
          <a:r>
            <a:rPr lang="de-DE" sz="1600" i="1" kern="1200" dirty="0" err="1" smtClean="0"/>
            <a:t>baseline</a:t>
          </a:r>
          <a:r>
            <a:rPr lang="de-DE" sz="1600" i="1" kern="1200" dirty="0" smtClean="0"/>
            <a:t>“ </a:t>
          </a:r>
          <a:endParaRPr lang="de-DE" sz="1600" i="0" kern="1200" dirty="0" smtClean="0"/>
        </a:p>
      </dsp:txBody>
      <dsp:txXfrm>
        <a:off x="3797649" y="2184081"/>
        <a:ext cx="1198232" cy="2445966"/>
      </dsp:txXfrm>
    </dsp:sp>
    <dsp:sp modelId="{9095C454-C297-41B0-8411-21AACBC76E42}">
      <dsp:nvSpPr>
        <dsp:cNvPr id="0" name=""/>
        <dsp:cNvSpPr/>
      </dsp:nvSpPr>
      <dsp:spPr>
        <a:xfrm>
          <a:off x="5216120" y="0"/>
          <a:ext cx="2860434" cy="4606796"/>
        </a:xfrm>
        <a:prstGeom prst="roundRect">
          <a:avLst>
            <a:gd name="adj" fmla="val 10000"/>
          </a:avLst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18900000" algn="bl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400" i="0" kern="1200" dirty="0" smtClean="0"/>
            <a:t>Phase II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000" kern="1200" dirty="0" smtClean="0"/>
            <a:t>Test der Blickverfolgung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000" kern="1200" dirty="0" smtClean="0"/>
            <a:t> </a:t>
          </a:r>
          <a:endParaRPr lang="de-DE" sz="2000" i="0" kern="1200" dirty="0" smtClean="0"/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600" kern="1200" dirty="0" smtClean="0"/>
            <a:t>Der Roboter drehte sich um, um eins der seitlichen Zielobjekte „anzuschauen“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600" kern="1200" dirty="0" smtClean="0"/>
            <a:t>    a) L, R, R, L 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600" kern="1200" dirty="0" smtClean="0"/>
            <a:t>    b) R, L, L, R 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1600" kern="1200" dirty="0" smtClean="0"/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600" kern="1200" dirty="0" smtClean="0"/>
            <a:t>Auf diese Art und Weise wurde die Neigung der Kinder, dem Roboter-Blick zu folgen, analysiert. </a:t>
          </a:r>
          <a:endParaRPr lang="de-DE" sz="1600" i="0" kern="1200" dirty="0" smtClean="0"/>
        </a:p>
      </dsp:txBody>
      <dsp:txXfrm>
        <a:off x="5216120" y="0"/>
        <a:ext cx="2860434" cy="4606796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F78DBEE-8BAF-45A8-867B-D3CFF714E3AC}">
      <dsp:nvSpPr>
        <dsp:cNvPr id="0" name=""/>
        <dsp:cNvSpPr/>
      </dsp:nvSpPr>
      <dsp:spPr>
        <a:xfrm>
          <a:off x="0" y="46204"/>
          <a:ext cx="8064896" cy="63993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600" kern="1200" dirty="0" smtClean="0"/>
            <a:t>1: Der Roboter winkt  </a:t>
          </a:r>
          <a:r>
            <a:rPr lang="de-DE" sz="1600" kern="1200" dirty="0" smtClean="0">
              <a:sym typeface="Wingdings" pitchFamily="2" charset="2"/>
            </a:rPr>
            <a:t></a:t>
          </a:r>
          <a:r>
            <a:rPr lang="de-DE" sz="1600" kern="1200" dirty="0" smtClean="0"/>
            <a:t>  Der Experimentator reagiert</a:t>
          </a:r>
          <a:endParaRPr lang="de-DE" sz="1600" kern="1200" dirty="0"/>
        </a:p>
      </dsp:txBody>
      <dsp:txXfrm>
        <a:off x="0" y="46204"/>
        <a:ext cx="8064896" cy="639937"/>
      </dsp:txXfrm>
    </dsp:sp>
    <dsp:sp modelId="{6A8EAB65-5952-4658-B0BC-39805654DC79}">
      <dsp:nvSpPr>
        <dsp:cNvPr id="0" name=""/>
        <dsp:cNvSpPr/>
      </dsp:nvSpPr>
      <dsp:spPr>
        <a:xfrm>
          <a:off x="0" y="735101"/>
          <a:ext cx="8064896" cy="63993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600" kern="1200" dirty="0" smtClean="0"/>
            <a:t>2-5: Der Experimentator stellt dem Roboter Fragen </a:t>
          </a:r>
          <a:r>
            <a:rPr lang="de-DE" sz="1600" kern="1200" dirty="0" smtClean="0">
              <a:sym typeface="Wingdings" pitchFamily="2" charset="2"/>
            </a:rPr>
            <a:t></a:t>
          </a:r>
          <a:r>
            <a:rPr lang="de-DE" sz="1600" kern="1200" dirty="0" smtClean="0"/>
            <a:t> Der Roboter reagiert entsprechend</a:t>
          </a:r>
          <a:endParaRPr lang="de-DE" sz="1600" kern="1200" dirty="0"/>
        </a:p>
      </dsp:txBody>
      <dsp:txXfrm>
        <a:off x="0" y="735101"/>
        <a:ext cx="8064896" cy="639937"/>
      </dsp:txXfrm>
    </dsp:sp>
    <dsp:sp modelId="{52745C47-9B1B-4EB4-A652-DB07B738BFA2}">
      <dsp:nvSpPr>
        <dsp:cNvPr id="0" name=""/>
        <dsp:cNvSpPr/>
      </dsp:nvSpPr>
      <dsp:spPr>
        <a:xfrm>
          <a:off x="0" y="1423999"/>
          <a:ext cx="8064896" cy="63993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600" kern="1200" dirty="0" smtClean="0"/>
            <a:t>6 und 7: Der Experimentator zeigt dem Roboter verschiedene Armbewegungen </a:t>
          </a:r>
          <a:r>
            <a:rPr lang="de-DE" sz="1600" kern="1200" dirty="0" smtClean="0">
              <a:sym typeface="Wingdings" pitchFamily="2" charset="2"/>
            </a:rPr>
            <a:t></a:t>
          </a:r>
          <a:r>
            <a:rPr lang="de-DE" sz="1600" kern="1200" dirty="0" smtClean="0"/>
            <a:t> Der Roboter ahmt ihn nach </a:t>
          </a:r>
          <a:endParaRPr lang="de-DE" sz="1600" kern="1200" dirty="0"/>
        </a:p>
      </dsp:txBody>
      <dsp:txXfrm>
        <a:off x="0" y="1423999"/>
        <a:ext cx="8064896" cy="639937"/>
      </dsp:txXfrm>
    </dsp:sp>
    <dsp:sp modelId="{0091CEF1-490F-4E15-9371-A84A2C3BFC23}">
      <dsp:nvSpPr>
        <dsp:cNvPr id="0" name=""/>
        <dsp:cNvSpPr/>
      </dsp:nvSpPr>
      <dsp:spPr>
        <a:xfrm>
          <a:off x="0" y="2112896"/>
          <a:ext cx="8064896" cy="63993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600" kern="1200" dirty="0" smtClean="0"/>
            <a:t>8: Der Experimentator fragt den Roboter, ob er die Führung übernehmen möchte </a:t>
          </a:r>
          <a:r>
            <a:rPr lang="de-DE" sz="1600" kern="1200" dirty="0" smtClean="0">
              <a:sym typeface="Wingdings" pitchFamily="2" charset="2"/>
            </a:rPr>
            <a:t></a:t>
          </a:r>
          <a:r>
            <a:rPr lang="de-DE" sz="1600" kern="1200" dirty="0" smtClean="0"/>
            <a:t> Der Roboter nickt annehmend </a:t>
          </a:r>
          <a:endParaRPr lang="de-DE" sz="1600" kern="1200" dirty="0"/>
        </a:p>
      </dsp:txBody>
      <dsp:txXfrm>
        <a:off x="0" y="2112896"/>
        <a:ext cx="8064896" cy="639937"/>
      </dsp:txXfrm>
    </dsp:sp>
    <dsp:sp modelId="{CDDFB47A-7962-461F-AC58-AB47F4083F14}">
      <dsp:nvSpPr>
        <dsp:cNvPr id="0" name=""/>
        <dsp:cNvSpPr/>
      </dsp:nvSpPr>
      <dsp:spPr>
        <a:xfrm>
          <a:off x="0" y="2801794"/>
          <a:ext cx="8064896" cy="63993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700" kern="1200" dirty="0" smtClean="0"/>
            <a:t>9 und 10: Der Roboter demonstriert dem Experimentator neuartige Armbewegungen, welche er daraufhin imitiert</a:t>
          </a:r>
          <a:endParaRPr lang="de-DE" sz="1700" kern="1200" dirty="0"/>
        </a:p>
      </dsp:txBody>
      <dsp:txXfrm>
        <a:off x="0" y="2801794"/>
        <a:ext cx="8064896" cy="63993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List2">
  <dgm:title val=""/>
  <dgm:desc val=""/>
  <dgm:catLst>
    <dgm:cat type="list" pri="1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bkgdShp" refType="w"/>
      <dgm:constr type="h" for="ch" forName="bkgdShp" refType="h" fact="0.45"/>
      <dgm:constr type="t" for="ch" forName="bkgdShp"/>
      <dgm:constr type="w" for="ch" forName="linComp" refType="w" fact="0.94"/>
      <dgm:constr type="h" for="ch" forName="linComp" refType="h"/>
      <dgm:constr type="ctrX" for="ch" forName="linComp" refType="w" fact="0.5"/>
    </dgm:constrLst>
    <dgm:ruleLst/>
    <dgm:choose name="Name1">
      <dgm:if name="Name2" axis="ch" ptType="node" func="cnt" op="gte" val="1">
        <dgm:layoutNode name="bkgdShp" styleLbl="alignAccFollow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linComp">
          <dgm:choose name="Name3">
            <dgm:if name="Name4" func="var" arg="dir" op="equ" val="norm">
              <dgm:alg type="lin"/>
            </dgm:if>
            <dgm:else name="Name5">
              <dgm:alg type="lin">
                <dgm:param type="linDir" val="from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w" for="ch" forName="compNode" refType="w"/>
            <dgm:constr type="h" for="ch" forName="compNode" refType="h"/>
            <dgm:constr type="w" for="ch" ptType="sibTrans" refType="w" refFor="ch" refForName="compNode" fact="0.1"/>
            <dgm:constr type="h" for="ch" ptType="sibTrans" op="equ"/>
            <dgm:constr type="h" for="ch" forName="compNode" op="equ"/>
            <dgm:constr type="primFontSz" for="des" forName="node" op="equ"/>
          </dgm:constrLst>
          <dgm:ruleLst/>
          <dgm:forEach name="nodesForEach" axis="ch" ptType="node">
            <dgm:layoutNode name="compNode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node" refType="w"/>
                <dgm:constr type="h" for="ch" forName="node" refType="h" fact="0.55"/>
                <dgm:constr type="b" for="ch" forName="node" refType="h"/>
                <dgm:constr type="w" for="ch" forName="invisiNode" refType="w" fact="0.75"/>
                <dgm:constr type="h" for="ch" forName="invisiNode" refType="h" fact="0.06"/>
                <dgm:constr type="t" for="ch" forName="invisiNode"/>
                <dgm:constr type="w" for="ch" forName="imagNode" refType="w"/>
                <dgm:constr type="h" for="ch" forName="imagNode" refType="h" fact="0.33"/>
                <dgm:constr type="ctrX" for="ch" forName="imagNode" refType="w" fact="0.5"/>
                <dgm:constr type="t" for="ch" forName="imagNode" refType="h" fact="0.06"/>
              </dgm:constrLst>
              <dgm:ruleLst/>
              <dgm:layoutNode name="node" styleLbl="node1">
                <dgm:varLst>
                  <dgm:bulletEnabled val="1"/>
                </dgm:varLst>
                <dgm:alg type="tx">
                  <dgm:param type="txAnchorVert" val="t"/>
                </dgm:alg>
                <dgm:shape xmlns:r="http://schemas.openxmlformats.org/officeDocument/2006/relationships" rot="180" type="round2SameRect" r:blip="">
                  <dgm:adjLst>
                    <dgm:adj idx="1" val="0.105"/>
                  </dgm:adjLst>
                </dgm:shape>
                <dgm:presOf axis="desOrSelf" ptType="node"/>
                <dgm:constrLst>
                  <dgm:constr type="primFontSz" val="65"/>
                </dgm:constrLst>
                <dgm:ruleLst>
                  <dgm:rule type="primFontSz" val="5" fact="NaN" max="NaN"/>
                </dgm:ruleLst>
              </dgm:layoutNode>
              <dgm:layoutNode name="invisiNode">
                <dgm:alg type="sp"/>
                <dgm:shape xmlns:r="http://schemas.openxmlformats.org/officeDocument/2006/relationships" type="roundRect" r:blip="" hideGeom="1">
                  <dgm:adjLst>
                    <dgm:adj idx="1" val="0.1"/>
                  </dgm:adjLst>
                </dgm:shape>
                <dgm:presOf/>
                <dgm:constrLst/>
                <dgm:ruleLst/>
              </dgm:layoutNode>
              <dgm:layoutNode name="imagNode" styleLbl="fgImgPlace1">
                <dgm:alg type="sp"/>
                <dgm:shape xmlns:r="http://schemas.openxmlformats.org/officeDocument/2006/relationships" type="roundRect" r:blip="" zOrderOff="-2" blipPhldr="1">
                  <dgm:adjLst>
                    <dgm:adj idx="1" val="0.1"/>
                  </dgm:adjLst>
                </dgm:shape>
                <dgm:presOf/>
                <dgm:constrLst/>
                <dgm:ruleLst/>
              </dgm:layoutNode>
            </dgm:layoutNode>
            <dgm:forEach name="sibTransForEach" axis="followSib" ptType="sibTrans" cnt="1">
              <dgm:layoutNode name="sibTrans">
                <dgm:alg type="sp"/>
                <dgm:shape xmlns:r="http://schemas.openxmlformats.org/officeDocument/2006/relationships" type="rect" r:blip="" hideGeom="1">
                  <dgm:adjLst/>
                </dgm:shape>
                <dgm:presOf axis="self"/>
                <dgm:constrLst/>
                <dgm:ruleLst/>
              </dgm:layoutNode>
            </dgm:forEach>
          </dgm:forEach>
        </dgm:layoutNode>
      </dgm:if>
      <dgm:else name="Name6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29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939" tIns="47969" rIns="95939" bIns="47969" numCol="1" anchor="t" anchorCtr="0" compatLnSpc="1">
            <a:prstTxWarp prst="textNoShape">
              <a:avLst/>
            </a:prstTxWarp>
          </a:bodyPr>
          <a:lstStyle>
            <a:lvl1pPr defTabSz="958850">
              <a:spcBef>
                <a:spcPct val="0"/>
              </a:spcBef>
              <a:defRPr sz="1300">
                <a:latin typeface="TIMES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00488" y="0"/>
            <a:ext cx="2982912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939" tIns="47969" rIns="95939" bIns="47969" numCol="1" anchor="t" anchorCtr="0" compatLnSpc="1">
            <a:prstTxWarp prst="textNoShape">
              <a:avLst/>
            </a:prstTxWarp>
          </a:bodyPr>
          <a:lstStyle>
            <a:lvl1pPr algn="r" defTabSz="958850">
              <a:spcBef>
                <a:spcPct val="0"/>
              </a:spcBef>
              <a:defRPr sz="1300">
                <a:latin typeface="TIMES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10700"/>
            <a:ext cx="29829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939" tIns="47969" rIns="95939" bIns="47969" numCol="1" anchor="b" anchorCtr="0" compatLnSpc="1">
            <a:prstTxWarp prst="textNoShape">
              <a:avLst/>
            </a:prstTxWarp>
          </a:bodyPr>
          <a:lstStyle>
            <a:lvl1pPr defTabSz="958850">
              <a:spcBef>
                <a:spcPct val="0"/>
              </a:spcBef>
              <a:defRPr sz="1300">
                <a:latin typeface="TIMES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00488" y="9410700"/>
            <a:ext cx="2982912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939" tIns="47969" rIns="95939" bIns="47969" numCol="1" anchor="b" anchorCtr="0" compatLnSpc="1">
            <a:prstTxWarp prst="textNoShape">
              <a:avLst/>
            </a:prstTxWarp>
          </a:bodyPr>
          <a:lstStyle>
            <a:lvl1pPr algn="r" defTabSz="958850">
              <a:spcBef>
                <a:spcPct val="0"/>
              </a:spcBef>
              <a:defRPr sz="1300">
                <a:latin typeface="TIMES" charset="0"/>
              </a:defRPr>
            </a:lvl1pPr>
          </a:lstStyle>
          <a:p>
            <a:pPr>
              <a:defRPr/>
            </a:pPr>
            <a:fld id="{0822509A-31A2-496A-871A-D58A6779659F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29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939" tIns="47969" rIns="95939" bIns="47969" numCol="1" anchor="t" anchorCtr="0" compatLnSpc="1">
            <a:prstTxWarp prst="textNoShape">
              <a:avLst/>
            </a:prstTxWarp>
          </a:bodyPr>
          <a:lstStyle>
            <a:lvl1pPr defTabSz="958850">
              <a:spcBef>
                <a:spcPct val="0"/>
              </a:spcBef>
              <a:defRPr sz="1300">
                <a:latin typeface="TIMES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00488" y="0"/>
            <a:ext cx="2982912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939" tIns="47969" rIns="95939" bIns="47969" numCol="1" anchor="t" anchorCtr="0" compatLnSpc="1">
            <a:prstTxWarp prst="textNoShape">
              <a:avLst/>
            </a:prstTxWarp>
          </a:bodyPr>
          <a:lstStyle>
            <a:lvl1pPr algn="r" defTabSz="958850">
              <a:spcBef>
                <a:spcPct val="0"/>
              </a:spcBef>
              <a:defRPr sz="1300">
                <a:latin typeface="TIMES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65200" y="742950"/>
            <a:ext cx="4953000" cy="3714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7575" y="4705350"/>
            <a:ext cx="5124450" cy="445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939" tIns="47969" rIns="95939" bIns="4796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Klicken Sie, um die Textformatierung des Masters zu bearbeiten.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10700"/>
            <a:ext cx="29829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939" tIns="47969" rIns="95939" bIns="47969" numCol="1" anchor="b" anchorCtr="0" compatLnSpc="1">
            <a:prstTxWarp prst="textNoShape">
              <a:avLst/>
            </a:prstTxWarp>
          </a:bodyPr>
          <a:lstStyle>
            <a:lvl1pPr defTabSz="958850">
              <a:spcBef>
                <a:spcPct val="0"/>
              </a:spcBef>
              <a:defRPr sz="1300">
                <a:latin typeface="TIMES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00488" y="9410700"/>
            <a:ext cx="2982912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939" tIns="47969" rIns="95939" bIns="47969" numCol="1" anchor="b" anchorCtr="0" compatLnSpc="1">
            <a:prstTxWarp prst="textNoShape">
              <a:avLst/>
            </a:prstTxWarp>
          </a:bodyPr>
          <a:lstStyle>
            <a:lvl1pPr algn="r" defTabSz="958850">
              <a:spcBef>
                <a:spcPct val="0"/>
              </a:spcBef>
              <a:defRPr sz="1300">
                <a:latin typeface="TIMES" charset="0"/>
              </a:defRPr>
            </a:lvl1pPr>
          </a:lstStyle>
          <a:p>
            <a:pPr>
              <a:defRPr/>
            </a:pPr>
            <a:fld id="{A75DEF9D-5335-4F19-92E5-9AF0E8C7CAC8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background31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828800"/>
            <a:ext cx="7772400" cy="1600200"/>
          </a:xfrm>
        </p:spPr>
        <p:txBody>
          <a:bodyPr wrap="square" lIns="91440" anchor="ctr"/>
          <a:lstStyle>
            <a:lvl1pPr algn="ctr">
              <a:defRPr sz="4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43000" y="3886200"/>
            <a:ext cx="6781800" cy="1981200"/>
          </a:xfrm>
        </p:spPr>
        <p:txBody>
          <a:bodyPr/>
          <a:lstStyle>
            <a:lvl1pPr algn="ctr">
              <a:buFontTx/>
              <a:buNone/>
              <a:defRPr sz="3200"/>
            </a:lvl1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Hans Musterfrau, Institut für Informatik, 1.April 2006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 - </a:t>
            </a:r>
            <a:fld id="{524E34C6-AE62-4690-BD7A-F7C616CD6811}" type="slidenum">
              <a:rPr lang="de-DE"/>
              <a:pPr>
                <a:defRPr/>
              </a:pPr>
              <a:t>‹Nr.›</a:t>
            </a:fld>
            <a:r>
              <a:rPr lang="de-DE"/>
              <a:t> -</a:t>
            </a:r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743700" y="533400"/>
            <a:ext cx="2019300" cy="597058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85800" y="533400"/>
            <a:ext cx="5905500" cy="5970588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Hans Musterfrau, Institut für Informatik, 1.April 2006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 - </a:t>
            </a:r>
            <a:fld id="{D4469BC5-745F-49F4-AECF-BE2F554E435E}" type="slidenum">
              <a:rPr lang="de-DE"/>
              <a:pPr>
                <a:defRPr/>
              </a:pPr>
              <a:t>‹Nr.›</a:t>
            </a:fld>
            <a:r>
              <a:rPr lang="de-DE"/>
              <a:t> -</a:t>
            </a:r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Hans Musterfrau, Institut für Informatik, 1.April 2006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 - </a:t>
            </a:r>
            <a:fld id="{CC2B4BF6-E860-40B4-BFFF-43A878DF85E7}" type="slidenum">
              <a:rPr lang="de-DE"/>
              <a:pPr>
                <a:defRPr/>
              </a:pPr>
              <a:t>‹Nr.›</a:t>
            </a:fld>
            <a:r>
              <a:rPr lang="de-DE"/>
              <a:t> -</a:t>
            </a:r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Hans Musterfrau, Institut für Informatik, 1.April 2006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 - </a:t>
            </a:r>
            <a:fld id="{D1844816-C739-4609-860A-602602E11DEE}" type="slidenum">
              <a:rPr lang="de-DE"/>
              <a:pPr>
                <a:defRPr/>
              </a:pPr>
              <a:t>‹Nr.›</a:t>
            </a:fld>
            <a:r>
              <a:rPr lang="de-DE"/>
              <a:t> -</a:t>
            </a:r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85800" y="1295400"/>
            <a:ext cx="3962400" cy="52085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800600" y="1295400"/>
            <a:ext cx="3962400" cy="52085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Hans Musterfrau, Institut für Informatik, 1.April 2006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 - </a:t>
            </a:r>
            <a:fld id="{D915C17B-C6D5-4E2C-9CEE-EF002D315F03}" type="slidenum">
              <a:rPr lang="de-DE"/>
              <a:pPr>
                <a:defRPr/>
              </a:pPr>
              <a:t>‹Nr.›</a:t>
            </a:fld>
            <a:r>
              <a:rPr lang="de-DE"/>
              <a:t> -</a:t>
            </a:r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Hans Musterfrau, Institut für Informatik, 1.April 2006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 - </a:t>
            </a:r>
            <a:fld id="{F5C7C5D4-8236-4447-8EBB-3A4C4AC1AFD1}" type="slidenum">
              <a:rPr lang="de-DE"/>
              <a:pPr>
                <a:defRPr/>
              </a:pPr>
              <a:t>‹Nr.›</a:t>
            </a:fld>
            <a:r>
              <a:rPr lang="de-DE"/>
              <a:t> -</a:t>
            </a:r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Hans Musterfrau, Institut für Informatik, 1.April 2006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 - </a:t>
            </a:r>
            <a:fld id="{2D4BFBE9-CC0E-4323-A8A2-D82D11FA5903}" type="slidenum">
              <a:rPr lang="de-DE"/>
              <a:pPr>
                <a:defRPr/>
              </a:pPr>
              <a:t>‹Nr.›</a:t>
            </a:fld>
            <a:r>
              <a:rPr lang="de-DE"/>
              <a:t> -</a:t>
            </a:r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Hans Musterfrau, Institut für Informatik, 1.April 2006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 - </a:t>
            </a:r>
            <a:fld id="{8DBD32B4-AC11-4064-8046-29269DF1E139}" type="slidenum">
              <a:rPr lang="de-DE"/>
              <a:pPr>
                <a:defRPr/>
              </a:pPr>
              <a:t>‹Nr.›</a:t>
            </a:fld>
            <a:r>
              <a:rPr lang="de-DE"/>
              <a:t> -</a:t>
            </a:r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Hans Musterfrau, Institut für Informatik, 1.April 2006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 - </a:t>
            </a:r>
            <a:fld id="{46052D68-C87F-4A76-83CA-3EDCFD01C3DD}" type="slidenum">
              <a:rPr lang="de-DE"/>
              <a:pPr>
                <a:defRPr/>
              </a:pPr>
              <a:t>‹Nr.›</a:t>
            </a:fld>
            <a:r>
              <a:rPr lang="de-DE"/>
              <a:t> -</a:t>
            </a:r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 smtClean="0"/>
              <a:t>Bild durch Klicken auf Symbol hinzufügen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Hans Musterfrau, Institut für Informatik, 1.April 2006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 - </a:t>
            </a:r>
            <a:fld id="{A2B710C8-0A55-4241-AEB9-4BC20B998351}" type="slidenum">
              <a:rPr lang="de-DE"/>
              <a:pPr>
                <a:defRPr/>
              </a:pPr>
              <a:t>‹Nr.›</a:t>
            </a:fld>
            <a:r>
              <a:rPr lang="de-DE"/>
              <a:t> -</a:t>
            </a:r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295400"/>
            <a:ext cx="8077200" cy="5208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  Mastertextformat bearbeiten</a:t>
            </a:r>
          </a:p>
          <a:p>
            <a:pPr lvl="1"/>
            <a:r>
              <a:rPr lang="de-DE" smtClean="0"/>
              <a:t>Zweite Ebene</a:t>
            </a: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6553200"/>
            <a:ext cx="9144000" cy="304800"/>
          </a:xfrm>
          <a:prstGeom prst="rect">
            <a:avLst/>
          </a:prstGeom>
          <a:solidFill>
            <a:srgbClr val="3366CC">
              <a:alpha val="5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  <a:defRPr/>
            </a:pPr>
            <a:endParaRPr lang="de-DE" sz="2800">
              <a:latin typeface="Arial Black" pitchFamily="34" charset="0"/>
            </a:endParaRPr>
          </a:p>
        </p:txBody>
      </p:sp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533400"/>
            <a:ext cx="65532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Mastertitelformat bearbeiten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4213" y="6597650"/>
            <a:ext cx="5686425" cy="115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0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de-DE"/>
              <a:t>Hans Musterfrau, Institut für Informatik, 1.April 2006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524750" y="6623050"/>
            <a:ext cx="1066800" cy="23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800"/>
            </a:lvl1pPr>
          </a:lstStyle>
          <a:p>
            <a:pPr>
              <a:defRPr/>
            </a:pPr>
            <a:r>
              <a:rPr lang="de-DE"/>
              <a:t> - </a:t>
            </a:r>
            <a:fld id="{2D1A9866-2141-4552-9F8B-440BE03BBE6F}" type="slidenum">
              <a:rPr lang="de-DE"/>
              <a:pPr>
                <a:defRPr/>
              </a:pPr>
              <a:t>‹Nr.›</a:t>
            </a:fld>
            <a:r>
              <a:rPr lang="de-DE"/>
              <a:t> -</a:t>
            </a:r>
          </a:p>
        </p:txBody>
      </p:sp>
      <p:sp>
        <p:nvSpPr>
          <p:cNvPr id="1063" name="Line 39"/>
          <p:cNvSpPr>
            <a:spLocks noChangeShapeType="1"/>
          </p:cNvSpPr>
          <p:nvPr/>
        </p:nvSpPr>
        <p:spPr bwMode="auto">
          <a:xfrm>
            <a:off x="673100" y="1041400"/>
            <a:ext cx="8123238" cy="0"/>
          </a:xfrm>
          <a:prstGeom prst="line">
            <a:avLst/>
          </a:prstGeom>
          <a:noFill/>
          <a:ln w="57150">
            <a:solidFill>
              <a:srgbClr val="336699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de-DE"/>
          </a:p>
        </p:txBody>
      </p:sp>
      <p:pic>
        <p:nvPicPr>
          <p:cNvPr id="1032" name="Picture 40" descr="GoetheLogo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239000" y="152400"/>
            <a:ext cx="1676400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</p:sldLayoutIdLst>
  <p:transition spd="med"/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358F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358F"/>
          </a:solidFill>
          <a:latin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358F"/>
          </a:solidFill>
          <a:latin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358F"/>
          </a:solidFill>
          <a:latin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358F"/>
          </a:solidFill>
          <a:latin typeface="Arial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358F"/>
          </a:solidFill>
          <a:latin typeface="Arial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358F"/>
          </a:solidFill>
          <a:latin typeface="Arial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358F"/>
          </a:solidFill>
          <a:latin typeface="Arial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358F"/>
          </a:solidFill>
          <a:latin typeface="Arial" pitchFamily="34" charset="0"/>
        </a:defRPr>
      </a:lvl9pPr>
    </p:titleStyle>
    <p:bodyStyle>
      <a:lvl1pPr algn="l" rtl="0" eaLnBrk="0" fontAlgn="base" hangingPunct="0">
        <a:spcBef>
          <a:spcPct val="0"/>
        </a:spcBef>
        <a:spcAft>
          <a:spcPct val="0"/>
        </a:spcAft>
        <a:buSzPct val="130000"/>
        <a:buBlip>
          <a:blip r:embed="rId14"/>
        </a:buBlip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384175" indent="-193675" algn="l" rtl="0" eaLnBrk="0" fontAlgn="base" hangingPunct="0">
        <a:spcBef>
          <a:spcPct val="0"/>
        </a:spcBef>
        <a:spcAft>
          <a:spcPct val="0"/>
        </a:spcAft>
        <a:buClr>
          <a:srgbClr val="0066CC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2pPr>
      <a:lvl3pPr marL="1279525" indent="-228600" algn="l" rtl="0" eaLnBrk="0" fontAlgn="base" hangingPunct="0">
        <a:spcBef>
          <a:spcPct val="20000"/>
        </a:spcBef>
        <a:spcAft>
          <a:spcPct val="0"/>
        </a:spcAft>
        <a:buClr>
          <a:srgbClr val="0066CC"/>
        </a:buClr>
        <a:buFont typeface="Wingdings" pitchFamily="2" charset="2"/>
        <a:buChar char="§"/>
        <a:defRPr sz="2000">
          <a:solidFill>
            <a:schemeClr val="tx1"/>
          </a:solidFill>
          <a:latin typeface="TIMES" charset="0"/>
        </a:defRPr>
      </a:lvl3pPr>
      <a:lvl4pPr marL="1698625" indent="-228600" algn="l" rtl="0" eaLnBrk="0" fontAlgn="base" hangingPunct="0">
        <a:spcBef>
          <a:spcPct val="20000"/>
        </a:spcBef>
        <a:spcAft>
          <a:spcPct val="0"/>
        </a:spcAft>
        <a:buClr>
          <a:srgbClr val="0066CC"/>
        </a:buClr>
        <a:buFont typeface="Wingdings" pitchFamily="2" charset="2"/>
        <a:buChar char="§"/>
        <a:defRPr>
          <a:solidFill>
            <a:schemeClr val="tx1"/>
          </a:solidFill>
          <a:latin typeface="TIMES" charset="0"/>
        </a:defRPr>
      </a:lvl4pPr>
      <a:lvl5pPr marL="2117725" indent="-228600" algn="l" rtl="0" eaLnBrk="0" fontAlgn="base" hangingPunct="0">
        <a:spcBef>
          <a:spcPct val="20000"/>
        </a:spcBef>
        <a:spcAft>
          <a:spcPct val="0"/>
        </a:spcAft>
        <a:buClr>
          <a:srgbClr val="0066CC"/>
        </a:buClr>
        <a:buFont typeface="Wingdings" pitchFamily="2" charset="2"/>
        <a:buChar char="§"/>
        <a:defRPr>
          <a:solidFill>
            <a:schemeClr val="tx1"/>
          </a:solidFill>
          <a:latin typeface="TIMES" charset="0"/>
        </a:defRPr>
      </a:lvl5pPr>
      <a:lvl6pPr marL="2574925" indent="-228600" algn="l" rtl="0" eaLnBrk="1" fontAlgn="base" hangingPunct="1">
        <a:spcBef>
          <a:spcPct val="20000"/>
        </a:spcBef>
        <a:spcAft>
          <a:spcPct val="0"/>
        </a:spcAft>
        <a:buClr>
          <a:srgbClr val="0066CC"/>
        </a:buClr>
        <a:buFont typeface="Wingdings" pitchFamily="2" charset="2"/>
        <a:buChar char="§"/>
        <a:defRPr>
          <a:solidFill>
            <a:schemeClr val="tx1"/>
          </a:solidFill>
          <a:latin typeface="TIMES" charset="0"/>
        </a:defRPr>
      </a:lvl6pPr>
      <a:lvl7pPr marL="3032125" indent="-228600" algn="l" rtl="0" eaLnBrk="1" fontAlgn="base" hangingPunct="1">
        <a:spcBef>
          <a:spcPct val="20000"/>
        </a:spcBef>
        <a:spcAft>
          <a:spcPct val="0"/>
        </a:spcAft>
        <a:buClr>
          <a:srgbClr val="0066CC"/>
        </a:buClr>
        <a:buFont typeface="Wingdings" pitchFamily="2" charset="2"/>
        <a:buChar char="§"/>
        <a:defRPr>
          <a:solidFill>
            <a:schemeClr val="tx1"/>
          </a:solidFill>
          <a:latin typeface="TIMES" charset="0"/>
        </a:defRPr>
      </a:lvl7pPr>
      <a:lvl8pPr marL="3489325" indent="-228600" algn="l" rtl="0" eaLnBrk="1" fontAlgn="base" hangingPunct="1">
        <a:spcBef>
          <a:spcPct val="20000"/>
        </a:spcBef>
        <a:spcAft>
          <a:spcPct val="0"/>
        </a:spcAft>
        <a:buClr>
          <a:srgbClr val="0066CC"/>
        </a:buClr>
        <a:buFont typeface="Wingdings" pitchFamily="2" charset="2"/>
        <a:buChar char="§"/>
        <a:defRPr>
          <a:solidFill>
            <a:schemeClr val="tx1"/>
          </a:solidFill>
          <a:latin typeface="TIMES" charset="0"/>
        </a:defRPr>
      </a:lvl8pPr>
      <a:lvl9pPr marL="3946525" indent="-228600" algn="l" rtl="0" eaLnBrk="1" fontAlgn="base" hangingPunct="1">
        <a:spcBef>
          <a:spcPct val="20000"/>
        </a:spcBef>
        <a:spcAft>
          <a:spcPct val="0"/>
        </a:spcAft>
        <a:buClr>
          <a:srgbClr val="0066CC"/>
        </a:buClr>
        <a:buFont typeface="Wingdings" pitchFamily="2" charset="2"/>
        <a:buChar char="§"/>
        <a:defRPr>
          <a:solidFill>
            <a:schemeClr val="tx1"/>
          </a:solidFill>
          <a:latin typeface="TIMES" charset="0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6.jpe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412875"/>
            <a:ext cx="7772400" cy="2592388"/>
          </a:xfrm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de-DE" sz="2000" dirty="0" smtClean="0"/>
              <a:t>Seminar “Ausgewählte Themen Adaptiver Systeme”</a:t>
            </a:r>
            <a:br>
              <a:rPr lang="de-DE" sz="2000" dirty="0" smtClean="0"/>
            </a:br>
            <a:r>
              <a:rPr lang="de-DE" sz="2000" dirty="0" smtClean="0"/>
              <a:t>Modelle sozialer Interaktion und Lernen</a:t>
            </a:r>
            <a:br>
              <a:rPr lang="de-DE" sz="2000" dirty="0" smtClean="0"/>
            </a:br>
            <a:r>
              <a:rPr lang="de-DE" sz="2000" dirty="0" smtClean="0"/>
              <a:t>- von Babies zu Robotern</a:t>
            </a:r>
            <a:br>
              <a:rPr lang="de-DE" sz="2000" dirty="0" smtClean="0"/>
            </a:br>
            <a:r>
              <a:rPr lang="de-DE" sz="2000" dirty="0" smtClean="0"/>
              <a:t>SS 2011</a:t>
            </a:r>
            <a:br>
              <a:rPr lang="de-DE" sz="2000" dirty="0" smtClean="0"/>
            </a:br>
            <a:r>
              <a:rPr lang="de-DE" sz="2400" dirty="0" smtClean="0"/>
              <a:t/>
            </a:r>
            <a:br>
              <a:rPr lang="de-DE" sz="2400" dirty="0" smtClean="0"/>
            </a:br>
            <a:r>
              <a:rPr lang="de-DE" sz="2600" dirty="0" smtClean="0"/>
              <a:t>Soziale Anteilnahme und Blickverfolgung</a:t>
            </a:r>
            <a:endParaRPr lang="de-DE" sz="2600" b="0" dirty="0" smtClean="0"/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43000" y="4365625"/>
            <a:ext cx="6781800" cy="1501775"/>
          </a:xfrm>
        </p:spPr>
        <p:txBody>
          <a:bodyPr/>
          <a:lstStyle/>
          <a:p>
            <a:pPr eaLnBrk="1" hangingPunct="1">
              <a:defRPr/>
            </a:pPr>
            <a:r>
              <a:rPr lang="de-DE" sz="1800" dirty="0" err="1" smtClean="0">
                <a:solidFill>
                  <a:schemeClr val="bg1">
                    <a:lumMod val="50000"/>
                  </a:schemeClr>
                </a:solidFill>
              </a:rPr>
              <a:t>Svetoslav</a:t>
            </a:r>
            <a:r>
              <a:rPr lang="de-DE" sz="18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de-DE" sz="1800" dirty="0" err="1" smtClean="0">
                <a:solidFill>
                  <a:schemeClr val="bg1">
                    <a:lumMod val="50000"/>
                  </a:schemeClr>
                </a:solidFill>
              </a:rPr>
              <a:t>Apostolov</a:t>
            </a:r>
            <a:endParaRPr lang="de-DE" sz="1800" dirty="0" smtClean="0">
              <a:solidFill>
                <a:schemeClr val="bg1">
                  <a:lumMod val="50000"/>
                </a:schemeClr>
              </a:solidFill>
            </a:endParaRPr>
          </a:p>
          <a:p>
            <a:pPr eaLnBrk="1" hangingPunct="1">
              <a:defRPr/>
            </a:pPr>
            <a:r>
              <a:rPr lang="de-DE" sz="1800" dirty="0" smtClean="0">
                <a:solidFill>
                  <a:schemeClr val="bg1">
                    <a:lumMod val="50000"/>
                  </a:schemeClr>
                </a:solidFill>
              </a:rPr>
              <a:t>sapostol@informatik.uni-frankfurt.de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Experiment – Ablauf </a:t>
            </a:r>
            <a:endParaRPr lang="de-DE" dirty="0"/>
          </a:p>
        </p:txBody>
      </p:sp>
      <p:graphicFrame>
        <p:nvGraphicFramePr>
          <p:cNvPr id="6" name="Inhaltsplatzhalter 5"/>
          <p:cNvGraphicFramePr>
            <a:graphicFrameLocks noGrp="1"/>
          </p:cNvGraphicFramePr>
          <p:nvPr>
            <p:ph idx="1"/>
          </p:nvPr>
        </p:nvGraphicFramePr>
        <p:xfrm>
          <a:off x="685800" y="1295400"/>
          <a:ext cx="8077200" cy="52085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 dirty="0" smtClean="0"/>
              <a:t>Institut für Informatik, SS 2011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 - </a:t>
            </a:r>
            <a:fld id="{CC2B4BF6-E860-40B4-BFFF-43A878DF85E7}" type="slidenum">
              <a:rPr lang="de-DE" smtClean="0"/>
              <a:pPr>
                <a:defRPr/>
              </a:pPr>
              <a:t>10</a:t>
            </a:fld>
            <a:r>
              <a:rPr lang="de-DE" smtClean="0"/>
              <a:t> -</a:t>
            </a:r>
            <a:endParaRPr lang="de-DE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Interaktion-Skript</a:t>
            </a:r>
            <a:endParaRPr lang="de-DE" dirty="0"/>
          </a:p>
        </p:txBody>
      </p:sp>
      <p:pic>
        <p:nvPicPr>
          <p:cNvPr id="6" name="Inhaltsplatzhalter 5" descr="robot-mov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71264" y="1196752"/>
            <a:ext cx="8077200" cy="1544478"/>
          </a:xfrm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</p:pic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 dirty="0" smtClean="0"/>
              <a:t>Institut für Informatik, SS 2011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 - </a:t>
            </a:r>
            <a:fld id="{CC2B4BF6-E860-40B4-BFFF-43A878DF85E7}" type="slidenum">
              <a:rPr lang="de-DE" smtClean="0"/>
              <a:pPr>
                <a:defRPr/>
              </a:pPr>
              <a:t>11</a:t>
            </a:fld>
            <a:r>
              <a:rPr lang="de-DE" smtClean="0"/>
              <a:t> -</a:t>
            </a:r>
            <a:endParaRPr lang="de-DE"/>
          </a:p>
        </p:txBody>
      </p:sp>
      <p:graphicFrame>
        <p:nvGraphicFramePr>
          <p:cNvPr id="8" name="Diagramm 7"/>
          <p:cNvGraphicFramePr/>
          <p:nvPr/>
        </p:nvGraphicFramePr>
        <p:xfrm>
          <a:off x="683568" y="2996952"/>
          <a:ext cx="8064896" cy="34879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Experiment – Auswertung 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b="0" dirty="0" smtClean="0"/>
              <a:t>“</a:t>
            </a:r>
            <a:r>
              <a:rPr lang="de-DE" b="0" dirty="0" err="1" smtClean="0"/>
              <a:t>look</a:t>
            </a:r>
            <a:r>
              <a:rPr lang="de-DE" b="0" dirty="0" smtClean="0"/>
              <a:t> </a:t>
            </a:r>
            <a:r>
              <a:rPr lang="de-DE" b="0" dirty="0" err="1" smtClean="0"/>
              <a:t>at</a:t>
            </a:r>
            <a:r>
              <a:rPr lang="de-DE" b="0" dirty="0" smtClean="0"/>
              <a:t> </a:t>
            </a:r>
            <a:r>
              <a:rPr lang="de-DE" b="0" dirty="0" err="1" smtClean="0"/>
              <a:t>target</a:t>
            </a:r>
            <a:r>
              <a:rPr lang="de-DE" b="0" dirty="0" smtClean="0"/>
              <a:t>” </a:t>
            </a:r>
            <a:r>
              <a:rPr lang="de-DE" b="0" dirty="0" smtClean="0">
                <a:sym typeface="Wingdings" pitchFamily="2" charset="2"/>
              </a:rPr>
              <a:t> </a:t>
            </a:r>
            <a:r>
              <a:rPr lang="de-DE" sz="1600" b="0" dirty="0" smtClean="0"/>
              <a:t>Das Kind hat sich umgedreht, und sein Blick war länger als 0.33 Sekunden (10 </a:t>
            </a:r>
            <a:r>
              <a:rPr lang="de-DE" sz="1600" b="0" dirty="0" err="1" smtClean="0"/>
              <a:t>video</a:t>
            </a:r>
            <a:r>
              <a:rPr lang="de-DE" sz="1600" b="0" dirty="0" smtClean="0"/>
              <a:t> </a:t>
            </a:r>
            <a:r>
              <a:rPr lang="de-DE" sz="1600" b="0" dirty="0" err="1" smtClean="0"/>
              <a:t>frames</a:t>
            </a:r>
            <a:r>
              <a:rPr lang="de-DE" sz="1600" b="0" dirty="0" smtClean="0"/>
              <a:t>) auf das Zielobjekt </a:t>
            </a:r>
            <a:r>
              <a:rPr lang="de-DE" sz="1600" b="0" dirty="0" smtClean="0"/>
              <a:t>ausgerichtet:</a:t>
            </a:r>
            <a:endParaRPr lang="de-DE" sz="1600" b="0" dirty="0" smtClean="0"/>
          </a:p>
          <a:p>
            <a:pPr lvl="1"/>
            <a:r>
              <a:rPr lang="de-DE" sz="1600" dirty="0" smtClean="0"/>
              <a:t>„</a:t>
            </a:r>
            <a:r>
              <a:rPr lang="de-DE" sz="1600" dirty="0" err="1" smtClean="0"/>
              <a:t>correct</a:t>
            </a:r>
            <a:r>
              <a:rPr lang="de-DE" sz="1600" dirty="0" smtClean="0"/>
              <a:t> </a:t>
            </a:r>
            <a:r>
              <a:rPr lang="de-DE" sz="1600" dirty="0" err="1" smtClean="0"/>
              <a:t>look</a:t>
            </a:r>
            <a:r>
              <a:rPr lang="de-DE" sz="1600" dirty="0" smtClean="0"/>
              <a:t>“	</a:t>
            </a:r>
            <a:r>
              <a:rPr lang="de-DE" sz="1600" dirty="0" smtClean="0">
                <a:sym typeface="Wingdings" pitchFamily="2" charset="2"/>
              </a:rPr>
              <a:t>(  +1  )</a:t>
            </a:r>
            <a:endParaRPr lang="de-DE" sz="1600" dirty="0" smtClean="0"/>
          </a:p>
          <a:p>
            <a:pPr lvl="1"/>
            <a:r>
              <a:rPr lang="de-DE" sz="1600" dirty="0" smtClean="0"/>
              <a:t>„</a:t>
            </a:r>
            <a:r>
              <a:rPr lang="de-DE" sz="1600" dirty="0" err="1" smtClean="0"/>
              <a:t>incorrect</a:t>
            </a:r>
            <a:r>
              <a:rPr lang="de-DE" sz="1600" dirty="0" smtClean="0"/>
              <a:t> </a:t>
            </a:r>
            <a:r>
              <a:rPr lang="de-DE" sz="1600" dirty="0" err="1" smtClean="0"/>
              <a:t>look</a:t>
            </a:r>
            <a:r>
              <a:rPr lang="de-DE" sz="1600" dirty="0" smtClean="0"/>
              <a:t>“	</a:t>
            </a:r>
            <a:r>
              <a:rPr lang="de-DE" sz="1600" dirty="0" smtClean="0">
                <a:sym typeface="Wingdings" pitchFamily="2" charset="2"/>
              </a:rPr>
              <a:t>(  - 1  )</a:t>
            </a:r>
            <a:endParaRPr lang="de-DE" sz="1600" dirty="0" smtClean="0"/>
          </a:p>
          <a:p>
            <a:pPr lvl="1"/>
            <a:r>
              <a:rPr lang="de-DE" sz="1600" dirty="0" smtClean="0"/>
              <a:t>„</a:t>
            </a:r>
            <a:r>
              <a:rPr lang="de-DE" sz="1600" dirty="0" err="1" smtClean="0"/>
              <a:t>nonlook</a:t>
            </a:r>
            <a:r>
              <a:rPr lang="de-DE" sz="1600" dirty="0" smtClean="0"/>
              <a:t>“	(</a:t>
            </a:r>
            <a:r>
              <a:rPr lang="de-DE" sz="1600" dirty="0" smtClean="0">
                <a:sym typeface="Wingdings" pitchFamily="2" charset="2"/>
              </a:rPr>
              <a:t>    0  )</a:t>
            </a:r>
            <a:endParaRPr lang="de-DE" sz="1600" dirty="0" smtClean="0"/>
          </a:p>
          <a:p>
            <a:pPr lvl="1"/>
            <a:endParaRPr lang="de-DE" sz="1200" dirty="0" smtClean="0"/>
          </a:p>
          <a:p>
            <a:endParaRPr lang="de-DE" sz="2000" b="0" dirty="0" smtClean="0"/>
          </a:p>
          <a:p>
            <a:endParaRPr lang="de-DE" sz="2000" b="0" dirty="0" smtClean="0"/>
          </a:p>
          <a:p>
            <a:r>
              <a:rPr lang="de-DE" sz="2000" b="0" dirty="0" smtClean="0"/>
              <a:t>Zusätzlich zu der Punktebewertung wurden die Kinder zwei Klassen zugeordnet: </a:t>
            </a:r>
          </a:p>
          <a:p>
            <a:pPr lvl="1"/>
            <a:r>
              <a:rPr lang="de-DE" sz="1600" b="0" dirty="0" smtClean="0"/>
              <a:t>solche die Erfolg hatten </a:t>
            </a:r>
            <a:r>
              <a:rPr lang="de-DE" sz="1600" b="0" dirty="0" smtClean="0">
                <a:solidFill>
                  <a:schemeClr val="bg1">
                    <a:lumMod val="50000"/>
                  </a:schemeClr>
                </a:solidFill>
              </a:rPr>
              <a:t>(die in der Blickrichtung des Roboter schauten) </a:t>
            </a:r>
          </a:p>
          <a:p>
            <a:pPr lvl="1"/>
            <a:r>
              <a:rPr lang="de-DE" sz="1600" b="0" dirty="0" smtClean="0"/>
              <a:t>solche die keinen Erfolg hatten </a:t>
            </a:r>
            <a:r>
              <a:rPr lang="de-DE" sz="1600" b="0" dirty="0" smtClean="0">
                <a:solidFill>
                  <a:schemeClr val="bg1">
                    <a:lumMod val="50000"/>
                  </a:schemeClr>
                </a:solidFill>
              </a:rPr>
              <a:t>(die nicht in der Blickrichtung des Roboters schauten)</a:t>
            </a:r>
          </a:p>
          <a:p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 dirty="0" smtClean="0"/>
              <a:t>Institut für Informatik, SS 2011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 - </a:t>
            </a:r>
            <a:fld id="{CC2B4BF6-E860-40B4-BFFF-43A878DF85E7}" type="slidenum">
              <a:rPr lang="de-DE" smtClean="0"/>
              <a:pPr>
                <a:defRPr/>
              </a:pPr>
              <a:t>12</a:t>
            </a:fld>
            <a:r>
              <a:rPr lang="de-DE" smtClean="0"/>
              <a:t> -</a:t>
            </a:r>
            <a:endParaRPr lang="de-DE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de-DE" dirty="0" smtClean="0"/>
              <a:t>Die Ergebnisse des Experiments</a:t>
            </a:r>
            <a:r>
              <a:rPr lang="de-DE" sz="2000" dirty="0" smtClean="0"/>
              <a:t/>
            </a:r>
            <a:br>
              <a:rPr lang="de-DE" sz="2000" dirty="0" smtClean="0"/>
            </a:b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sz="1800" dirty="0" smtClean="0"/>
              <a:t>Mittelwerte (M) und Standard-Abweichungswerte (SD) der Verteilung der Punktscore-Messung in den jeweiligen Gruppen sind wie folgt:</a:t>
            </a:r>
          </a:p>
          <a:p>
            <a:pPr lvl="1"/>
            <a:r>
              <a:rPr lang="en-US" sz="1600" dirty="0" err="1" smtClean="0"/>
              <a:t>Gruppe</a:t>
            </a:r>
            <a:r>
              <a:rPr lang="en-US" sz="1600" dirty="0" smtClean="0"/>
              <a:t> 1: </a:t>
            </a:r>
            <a:r>
              <a:rPr lang="en-US" sz="1600" i="1" dirty="0" smtClean="0"/>
              <a:t>“social interaction” 		</a:t>
            </a:r>
            <a:r>
              <a:rPr lang="en-US" sz="1600" dirty="0" smtClean="0"/>
              <a:t>(M = 0.56, SD = 0.81)</a:t>
            </a:r>
            <a:endParaRPr lang="de-DE" sz="1600" dirty="0" smtClean="0"/>
          </a:p>
          <a:p>
            <a:pPr lvl="1"/>
            <a:r>
              <a:rPr lang="en-GB" sz="1600" dirty="0" err="1" smtClean="0"/>
              <a:t>Gruppe</a:t>
            </a:r>
            <a:r>
              <a:rPr lang="en-GB" sz="1600" dirty="0" smtClean="0"/>
              <a:t> 2: </a:t>
            </a:r>
            <a:r>
              <a:rPr lang="en-GB" sz="1600" i="1" dirty="0" smtClean="0"/>
              <a:t>“robot movement, passive adult”</a:t>
            </a:r>
            <a:r>
              <a:rPr lang="de-DE" sz="1600" dirty="0" smtClean="0"/>
              <a:t> 	(M = 0.38, SD = 1.09</a:t>
            </a:r>
            <a:r>
              <a:rPr lang="en-GB" sz="1600" dirty="0" smtClean="0"/>
              <a:t>)</a:t>
            </a:r>
            <a:endParaRPr lang="de-DE" sz="1600" dirty="0" smtClean="0"/>
          </a:p>
          <a:p>
            <a:pPr lvl="1"/>
            <a:r>
              <a:rPr lang="de-DE" sz="1600" dirty="0" smtClean="0"/>
              <a:t>Gruppe 3: </a:t>
            </a:r>
            <a:r>
              <a:rPr lang="de-DE" sz="1600" i="1" dirty="0" smtClean="0"/>
              <a:t>“</a:t>
            </a:r>
            <a:r>
              <a:rPr lang="de-DE" sz="1600" i="1" dirty="0" err="1" smtClean="0"/>
              <a:t>robot</a:t>
            </a:r>
            <a:r>
              <a:rPr lang="de-DE" sz="1600" i="1" dirty="0" smtClean="0"/>
              <a:t>-adult </a:t>
            </a:r>
            <a:r>
              <a:rPr lang="de-DE" sz="1600" i="1" dirty="0" err="1" smtClean="0"/>
              <a:t>mismatch</a:t>
            </a:r>
            <a:r>
              <a:rPr lang="de-DE" sz="1600" i="1" dirty="0" smtClean="0"/>
              <a:t>” 		</a:t>
            </a:r>
            <a:r>
              <a:rPr lang="de-DE" sz="1600" dirty="0" smtClean="0"/>
              <a:t>(M = 0.06, SD = 1.34)</a:t>
            </a:r>
          </a:p>
          <a:p>
            <a:pPr lvl="1"/>
            <a:r>
              <a:rPr lang="de-DE" sz="1600" dirty="0" smtClean="0"/>
              <a:t>Gruppe 4: </a:t>
            </a:r>
            <a:r>
              <a:rPr lang="de-DE" sz="1600" i="1" dirty="0" smtClean="0"/>
              <a:t>“passive </a:t>
            </a:r>
            <a:r>
              <a:rPr lang="de-DE" sz="1600" i="1" dirty="0" err="1" smtClean="0"/>
              <a:t>robot</a:t>
            </a:r>
            <a:r>
              <a:rPr lang="de-DE" sz="1600" i="1" dirty="0" smtClean="0"/>
              <a:t> </a:t>
            </a:r>
            <a:r>
              <a:rPr lang="de-DE" sz="1600" i="1" dirty="0" err="1" smtClean="0"/>
              <a:t>baseline</a:t>
            </a:r>
            <a:r>
              <a:rPr lang="de-DE" sz="1600" i="1" dirty="0" smtClean="0"/>
              <a:t>” 		</a:t>
            </a:r>
            <a:r>
              <a:rPr lang="de-DE" sz="1600" dirty="0" smtClean="0"/>
              <a:t>(M = -0.31, SD = 0.79)</a:t>
            </a:r>
          </a:p>
          <a:p>
            <a:endParaRPr lang="de-DE" sz="2200" b="0" dirty="0" smtClean="0"/>
          </a:p>
          <a:p>
            <a:endParaRPr lang="de-DE" sz="2200" b="0" dirty="0" smtClean="0"/>
          </a:p>
          <a:p>
            <a:r>
              <a:rPr lang="de-DE" sz="1800" dirty="0" smtClean="0"/>
              <a:t>Die Resultate aus der Erfolg/Non-Erfolg Klassifizierung </a:t>
            </a:r>
            <a:endParaRPr lang="de-DE" sz="1800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 dirty="0" smtClean="0"/>
              <a:t>Institut für Informatik, SS 2011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 - </a:t>
            </a:r>
            <a:fld id="{CC2B4BF6-E860-40B4-BFFF-43A878DF85E7}" type="slidenum">
              <a:rPr lang="de-DE" smtClean="0"/>
              <a:pPr>
                <a:defRPr/>
              </a:pPr>
              <a:t>13</a:t>
            </a:fld>
            <a:r>
              <a:rPr lang="de-DE" smtClean="0"/>
              <a:t> -</a:t>
            </a:r>
            <a:endParaRPr lang="de-DE"/>
          </a:p>
        </p:txBody>
      </p:sp>
      <p:graphicFrame>
        <p:nvGraphicFramePr>
          <p:cNvPr id="7" name="Tabelle 6"/>
          <p:cNvGraphicFramePr>
            <a:graphicFrameLocks noGrp="1"/>
          </p:cNvGraphicFramePr>
          <p:nvPr/>
        </p:nvGraphicFramePr>
        <p:xfrm>
          <a:off x="683567" y="3933056"/>
          <a:ext cx="7992888" cy="23042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35160"/>
                <a:gridCol w="1220512"/>
                <a:gridCol w="987628"/>
                <a:gridCol w="1449588"/>
              </a:tblGrid>
              <a:tr h="377907">
                <a:tc rowSpan="2">
                  <a:txBody>
                    <a:bodyPr/>
                    <a:lstStyle/>
                    <a:p>
                      <a:pPr marL="226695" algn="just">
                        <a:lnSpc>
                          <a:spcPts val="13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de-DE" sz="1600" b="0" dirty="0">
                          <a:solidFill>
                            <a:srgbClr val="FFFFFF"/>
                          </a:solidFill>
                          <a:latin typeface="Arial"/>
                          <a:ea typeface="Calibri"/>
                          <a:cs typeface="Times New Roman"/>
                        </a:rPr>
                        <a:t>Experiment-Gruppe</a:t>
                      </a:r>
                      <a:endParaRPr lang="de-DE" sz="16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gridSpan="3">
                  <a:txBody>
                    <a:bodyPr/>
                    <a:lstStyle/>
                    <a:p>
                      <a:pPr marL="226695" algn="ctr">
                        <a:lnSpc>
                          <a:spcPts val="13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de-DE" sz="1600" b="0" dirty="0">
                          <a:solidFill>
                            <a:srgbClr val="FFFFFF"/>
                          </a:solidFill>
                          <a:latin typeface="Arial"/>
                          <a:ea typeface="Calibri"/>
                          <a:cs typeface="Times New Roman"/>
                        </a:rPr>
                        <a:t>Blickverfolgung</a:t>
                      </a:r>
                      <a:endParaRPr lang="de-DE" sz="16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226695" algn="ctr">
                        <a:lnSpc>
                          <a:spcPts val="13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de-DE" sz="16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377907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26695" algn="r">
                        <a:lnSpc>
                          <a:spcPts val="13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de-DE" sz="1600" b="0" dirty="0" smtClean="0">
                          <a:latin typeface="Calibri"/>
                          <a:ea typeface="Calibri"/>
                          <a:cs typeface="Times New Roman"/>
                        </a:rPr>
                        <a:t>Erfolg (%)</a:t>
                      </a:r>
                      <a:endParaRPr lang="de-DE" sz="16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336699">
                        <a:alpha val="7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226695" algn="r">
                        <a:lnSpc>
                          <a:spcPts val="13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de-DE" sz="1600" b="0" dirty="0">
                          <a:latin typeface="Arial"/>
                          <a:ea typeface="Calibri"/>
                          <a:cs typeface="Times New Roman"/>
                        </a:rPr>
                        <a:t>Erfolg</a:t>
                      </a:r>
                      <a:endParaRPr lang="de-DE" sz="16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336699">
                        <a:alpha val="7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226695" algn="r">
                        <a:lnSpc>
                          <a:spcPts val="13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de-DE" sz="1600" b="0" dirty="0">
                          <a:latin typeface="Arial"/>
                          <a:ea typeface="Calibri"/>
                          <a:cs typeface="Times New Roman"/>
                        </a:rPr>
                        <a:t>Non-Erfolg</a:t>
                      </a:r>
                      <a:endParaRPr lang="de-DE" sz="16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336699">
                        <a:alpha val="79000"/>
                      </a:srgbClr>
                    </a:solidFill>
                  </a:tcPr>
                </a:tc>
              </a:tr>
              <a:tr h="377907">
                <a:tc>
                  <a:txBody>
                    <a:bodyPr/>
                    <a:lstStyle/>
                    <a:p>
                      <a:pPr marL="226695" algn="just">
                        <a:lnSpc>
                          <a:spcPts val="13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 err="1">
                          <a:latin typeface="Arial"/>
                          <a:ea typeface="Times New Roman"/>
                          <a:cs typeface="Times New Roman"/>
                        </a:rPr>
                        <a:t>Gruppe</a:t>
                      </a:r>
                      <a:r>
                        <a:rPr lang="en-US" sz="1600" b="0" dirty="0">
                          <a:latin typeface="Arial"/>
                          <a:ea typeface="Times New Roman"/>
                          <a:cs typeface="Times New Roman"/>
                        </a:rPr>
                        <a:t> 1 “</a:t>
                      </a:r>
                      <a:r>
                        <a:rPr lang="en-US" sz="1600" b="0" i="1" dirty="0">
                          <a:latin typeface="Arial"/>
                          <a:ea typeface="Times New Roman"/>
                          <a:cs typeface="Times New Roman"/>
                        </a:rPr>
                        <a:t>social interaction”</a:t>
                      </a:r>
                      <a:endParaRPr lang="de-DE" sz="16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26695" algn="r">
                        <a:lnSpc>
                          <a:spcPts val="13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de-DE" sz="1600" b="0" dirty="0" smtClean="0">
                          <a:latin typeface="Calibri"/>
                          <a:ea typeface="Calibri"/>
                          <a:cs typeface="Times New Roman"/>
                        </a:rPr>
                        <a:t>81,25 %</a:t>
                      </a:r>
                      <a:endParaRPr lang="de-DE" sz="16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26695" algn="r">
                        <a:lnSpc>
                          <a:spcPts val="13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de-DE" sz="1600" b="0" dirty="0">
                          <a:latin typeface="Arial"/>
                          <a:ea typeface="Calibri"/>
                          <a:cs typeface="Times New Roman"/>
                        </a:rPr>
                        <a:t>13</a:t>
                      </a:r>
                      <a:endParaRPr lang="de-DE" sz="16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26695" algn="r">
                        <a:lnSpc>
                          <a:spcPts val="13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de-DE" sz="1600" b="0">
                          <a:latin typeface="Arial"/>
                          <a:ea typeface="Calibri"/>
                          <a:cs typeface="Times New Roman"/>
                        </a:rPr>
                        <a:t>3</a:t>
                      </a:r>
                      <a:endParaRPr lang="de-DE" sz="1600" b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14719">
                <a:tc>
                  <a:txBody>
                    <a:bodyPr/>
                    <a:lstStyle/>
                    <a:p>
                      <a:pPr marL="226695" algn="just">
                        <a:lnSpc>
                          <a:spcPts val="13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600" b="0" dirty="0" err="1">
                          <a:latin typeface="Arial"/>
                          <a:ea typeface="Times New Roman"/>
                          <a:cs typeface="Times New Roman"/>
                        </a:rPr>
                        <a:t>Gruppe</a:t>
                      </a:r>
                      <a:r>
                        <a:rPr lang="en-GB" sz="1600" b="0" dirty="0">
                          <a:latin typeface="Arial"/>
                          <a:ea typeface="Times New Roman"/>
                          <a:cs typeface="Times New Roman"/>
                        </a:rPr>
                        <a:t> 2: </a:t>
                      </a:r>
                      <a:r>
                        <a:rPr lang="en-GB" sz="1600" b="0" i="1" dirty="0">
                          <a:latin typeface="Arial"/>
                          <a:ea typeface="Times New Roman"/>
                          <a:cs typeface="Times New Roman"/>
                        </a:rPr>
                        <a:t>“robot movement, passive adult”</a:t>
                      </a:r>
                      <a:endParaRPr lang="de-DE" sz="16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26695" algn="r">
                        <a:lnSpc>
                          <a:spcPts val="13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de-DE" sz="1600" b="0" dirty="0" smtClean="0">
                          <a:latin typeface="Calibri"/>
                          <a:ea typeface="Calibri"/>
                          <a:cs typeface="Times New Roman"/>
                        </a:rPr>
                        <a:t>43,75 %</a:t>
                      </a:r>
                      <a:endParaRPr lang="de-DE" sz="16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26695" algn="r">
                        <a:lnSpc>
                          <a:spcPts val="13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600" b="0">
                          <a:latin typeface="Arial"/>
                          <a:ea typeface="Calibri"/>
                          <a:cs typeface="Times New Roman"/>
                        </a:rPr>
                        <a:t>7</a:t>
                      </a:r>
                      <a:endParaRPr lang="de-DE" sz="1600" b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26695" algn="r">
                        <a:lnSpc>
                          <a:spcPts val="13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600" b="0">
                          <a:latin typeface="Arial"/>
                          <a:ea typeface="Calibri"/>
                          <a:cs typeface="Times New Roman"/>
                        </a:rPr>
                        <a:t>9</a:t>
                      </a:r>
                      <a:endParaRPr lang="de-DE" sz="1600" b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7907">
                <a:tc>
                  <a:txBody>
                    <a:bodyPr/>
                    <a:lstStyle/>
                    <a:p>
                      <a:pPr marL="226695" algn="just">
                        <a:lnSpc>
                          <a:spcPts val="13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de-DE" sz="1600" b="0" dirty="0">
                          <a:latin typeface="Arial"/>
                          <a:ea typeface="Times New Roman"/>
                          <a:cs typeface="Times New Roman"/>
                        </a:rPr>
                        <a:t>Gruppe 3: </a:t>
                      </a:r>
                      <a:r>
                        <a:rPr lang="de-DE" sz="1600" b="0" i="1" dirty="0">
                          <a:latin typeface="Arial"/>
                          <a:ea typeface="Times New Roman"/>
                          <a:cs typeface="Times New Roman"/>
                        </a:rPr>
                        <a:t>“</a:t>
                      </a:r>
                      <a:r>
                        <a:rPr lang="de-DE" sz="1600" b="0" i="1" dirty="0" err="1">
                          <a:latin typeface="Arial"/>
                          <a:ea typeface="Times New Roman"/>
                          <a:cs typeface="Times New Roman"/>
                        </a:rPr>
                        <a:t>robot</a:t>
                      </a:r>
                      <a:r>
                        <a:rPr lang="de-DE" sz="1600" b="0" i="1" dirty="0">
                          <a:latin typeface="Arial"/>
                          <a:ea typeface="Times New Roman"/>
                          <a:cs typeface="Times New Roman"/>
                        </a:rPr>
                        <a:t>-adult </a:t>
                      </a:r>
                      <a:r>
                        <a:rPr lang="de-DE" sz="1600" b="0" i="1" dirty="0" err="1">
                          <a:latin typeface="Arial"/>
                          <a:ea typeface="Times New Roman"/>
                          <a:cs typeface="Times New Roman"/>
                        </a:rPr>
                        <a:t>mismatch</a:t>
                      </a:r>
                      <a:r>
                        <a:rPr lang="de-DE" sz="1600" b="0" i="1" dirty="0">
                          <a:latin typeface="Arial"/>
                          <a:ea typeface="Times New Roman"/>
                          <a:cs typeface="Times New Roman"/>
                        </a:rPr>
                        <a:t>”</a:t>
                      </a:r>
                      <a:endParaRPr lang="de-DE" sz="16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26695" algn="r">
                        <a:lnSpc>
                          <a:spcPts val="13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de-DE" sz="1600" b="0" dirty="0" smtClean="0">
                          <a:latin typeface="Calibri"/>
                          <a:ea typeface="Calibri"/>
                          <a:cs typeface="Times New Roman"/>
                        </a:rPr>
                        <a:t>56,25 %</a:t>
                      </a:r>
                      <a:endParaRPr lang="de-DE" sz="16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26695" algn="r">
                        <a:lnSpc>
                          <a:spcPts val="13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latin typeface="Arial"/>
                          <a:ea typeface="Calibri"/>
                          <a:cs typeface="Times New Roman"/>
                        </a:rPr>
                        <a:t>9</a:t>
                      </a:r>
                      <a:endParaRPr lang="de-DE" sz="16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26695" algn="r">
                        <a:lnSpc>
                          <a:spcPts val="13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latin typeface="Arial"/>
                          <a:ea typeface="Calibri"/>
                          <a:cs typeface="Times New Roman"/>
                        </a:rPr>
                        <a:t>7</a:t>
                      </a:r>
                      <a:endParaRPr lang="de-DE" sz="16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7907">
                <a:tc>
                  <a:txBody>
                    <a:bodyPr/>
                    <a:lstStyle/>
                    <a:p>
                      <a:pPr marL="226695" algn="just">
                        <a:lnSpc>
                          <a:spcPts val="13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de-DE" sz="1600" b="0" smtClean="0">
                          <a:latin typeface="Arial"/>
                          <a:ea typeface="Times New Roman"/>
                          <a:cs typeface="Times New Roman"/>
                        </a:rPr>
                        <a:t>Gruppe </a:t>
                      </a:r>
                      <a:r>
                        <a:rPr lang="de-DE" sz="1600" b="0">
                          <a:latin typeface="Arial"/>
                          <a:ea typeface="Times New Roman"/>
                          <a:cs typeface="Times New Roman"/>
                        </a:rPr>
                        <a:t>4: </a:t>
                      </a:r>
                      <a:r>
                        <a:rPr lang="de-DE" sz="1600" b="0" i="1">
                          <a:latin typeface="Arial"/>
                          <a:ea typeface="Times New Roman"/>
                          <a:cs typeface="Times New Roman"/>
                        </a:rPr>
                        <a:t>“passive robot baseline”</a:t>
                      </a:r>
                      <a:endParaRPr lang="de-DE" sz="1600" b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26695" algn="r">
                        <a:lnSpc>
                          <a:spcPts val="13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de-DE" sz="1600" b="0" dirty="0" smtClean="0">
                          <a:latin typeface="Calibri"/>
                          <a:ea typeface="Calibri"/>
                          <a:cs typeface="Times New Roman"/>
                        </a:rPr>
                        <a:t>18,75 %</a:t>
                      </a:r>
                      <a:endParaRPr lang="de-DE" sz="16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26695" algn="r">
                        <a:lnSpc>
                          <a:spcPts val="13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latin typeface="Arial"/>
                          <a:ea typeface="Calibri"/>
                          <a:cs typeface="Times New Roman"/>
                        </a:rPr>
                        <a:t>3</a:t>
                      </a:r>
                      <a:endParaRPr lang="de-DE" sz="16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26695" algn="r">
                        <a:lnSpc>
                          <a:spcPts val="13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latin typeface="Arial"/>
                          <a:ea typeface="Calibri"/>
                          <a:cs typeface="Times New Roman"/>
                        </a:rPr>
                        <a:t>13</a:t>
                      </a:r>
                      <a:endParaRPr lang="de-DE" sz="16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Interpretation der Ergebnisse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sz="1800" dirty="0" smtClean="0"/>
              <a:t>Erhöhung </a:t>
            </a:r>
            <a:r>
              <a:rPr lang="de-DE" sz="1800" dirty="0" smtClean="0"/>
              <a:t>der Wahrscheinlichkeit</a:t>
            </a:r>
            <a:r>
              <a:rPr lang="de-DE" sz="1800" b="0" dirty="0" smtClean="0"/>
              <a:t>, dass das Kind dem Blick des Roboters folgt und das Zielobjekt erkennt, soweit das Kind eine aktive Kommunikation zwischen dem Erwachenden und dem Roboter  </a:t>
            </a:r>
            <a:r>
              <a:rPr lang="de-DE" sz="1800" b="0" dirty="0" smtClean="0"/>
              <a:t>beobachtet</a:t>
            </a:r>
          </a:p>
          <a:p>
            <a:pPr>
              <a:buNone/>
            </a:pPr>
            <a:endParaRPr lang="de-DE" sz="1800" b="0" dirty="0" smtClean="0"/>
          </a:p>
          <a:p>
            <a:pPr>
              <a:buNone/>
            </a:pPr>
            <a:endParaRPr lang="de-DE" sz="1800" b="0" dirty="0" smtClean="0"/>
          </a:p>
          <a:p>
            <a:r>
              <a:rPr lang="de-DE" sz="1800" b="0" dirty="0" smtClean="0"/>
              <a:t>Kleinkinder nehmen eine </a:t>
            </a:r>
            <a:r>
              <a:rPr lang="de-DE" sz="1800" dirty="0" smtClean="0"/>
              <a:t>imitierende Entität </a:t>
            </a:r>
            <a:r>
              <a:rPr lang="de-DE" sz="1800" b="0" dirty="0" smtClean="0"/>
              <a:t>als eine, deren Blick gefolgt werden </a:t>
            </a:r>
            <a:r>
              <a:rPr lang="de-DE" sz="1800" b="0" dirty="0" smtClean="0"/>
              <a:t>kann </a:t>
            </a:r>
          </a:p>
          <a:p>
            <a:endParaRPr lang="de-DE" sz="1800" b="0" dirty="0" smtClean="0"/>
          </a:p>
          <a:p>
            <a:endParaRPr lang="de-DE" sz="1800" b="0" dirty="0" smtClean="0"/>
          </a:p>
          <a:p>
            <a:r>
              <a:rPr lang="de-DE" sz="1800" b="0" dirty="0" smtClean="0"/>
              <a:t>Wenn </a:t>
            </a:r>
            <a:r>
              <a:rPr lang="de-DE" sz="1800" b="0" dirty="0" smtClean="0"/>
              <a:t>diese Entität zugleich </a:t>
            </a:r>
            <a:r>
              <a:rPr lang="de-DE" sz="1800" dirty="0" smtClean="0"/>
              <a:t>auch auf Sprache reagiert</a:t>
            </a:r>
            <a:r>
              <a:rPr lang="de-DE" sz="1800" b="0" dirty="0" smtClean="0"/>
              <a:t>, dann verkörpert sie sogar einen stärkeren Hinweis für das Kind, dass sie als psychologischen Agent, der die externe Welt sehen kann, wahrgenommen werden </a:t>
            </a:r>
            <a:r>
              <a:rPr lang="de-DE" sz="1800" b="0" dirty="0" smtClean="0"/>
              <a:t>soll</a:t>
            </a:r>
          </a:p>
          <a:p>
            <a:endParaRPr lang="de-DE" sz="1800" b="0" dirty="0" smtClean="0"/>
          </a:p>
          <a:p>
            <a:endParaRPr lang="de-DE" sz="1800" b="0" dirty="0" smtClean="0"/>
          </a:p>
          <a:p>
            <a:r>
              <a:rPr lang="de-DE" sz="1800" b="0" dirty="0" smtClean="0"/>
              <a:t>Kleinkinder sammeln Hinweise auch über Negativ-Merkmale</a:t>
            </a:r>
          </a:p>
          <a:p>
            <a:pPr>
              <a:buNone/>
            </a:pP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Hans Musterfrau, Institut für Informatik, 1.April 2006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 - </a:t>
            </a:r>
            <a:fld id="{CC2B4BF6-E860-40B4-BFFF-43A878DF85E7}" type="slidenum">
              <a:rPr lang="de-DE" smtClean="0"/>
              <a:pPr>
                <a:defRPr/>
              </a:pPr>
              <a:t>14</a:t>
            </a:fld>
            <a:r>
              <a:rPr lang="de-DE" smtClean="0"/>
              <a:t> -</a:t>
            </a:r>
            <a:endParaRPr lang="de-DE"/>
          </a:p>
        </p:txBody>
      </p:sp>
    </p:spTree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Zusammenfassung und Ausblick</a:t>
            </a:r>
            <a:br>
              <a:rPr lang="de-DE" dirty="0" smtClean="0"/>
            </a:b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de-DE" sz="1800" b="0" dirty="0" smtClean="0"/>
              <a:t>Die </a:t>
            </a:r>
            <a:r>
              <a:rPr lang="de-DE" sz="1800" b="0" dirty="0" smtClean="0"/>
              <a:t>Fähigkeit, Blicke zu verfolgen, ist von fundamentaler Bedeutung für </a:t>
            </a:r>
            <a:r>
              <a:rPr lang="de-DE" sz="1800" b="0" dirty="0" smtClean="0"/>
              <a:t>die soziale </a:t>
            </a:r>
            <a:r>
              <a:rPr lang="de-DE" sz="1800" b="0" dirty="0" smtClean="0"/>
              <a:t>Entwicklung des </a:t>
            </a:r>
            <a:r>
              <a:rPr lang="de-DE" sz="1800" b="0" dirty="0" smtClean="0"/>
              <a:t>Individuums</a:t>
            </a:r>
            <a:endParaRPr lang="de-DE" sz="1800" b="0" dirty="0" smtClean="0"/>
          </a:p>
          <a:p>
            <a:pPr algn="just">
              <a:buNone/>
            </a:pPr>
            <a:endParaRPr lang="de-DE" sz="1800" b="0" dirty="0" smtClean="0"/>
          </a:p>
          <a:p>
            <a:pPr algn="just"/>
            <a:r>
              <a:rPr lang="de-DE" sz="1800" b="0" dirty="0" smtClean="0"/>
              <a:t>spielt </a:t>
            </a:r>
            <a:r>
              <a:rPr lang="de-DE" sz="1800" b="0" dirty="0" smtClean="0"/>
              <a:t>eine wichtige Rolle für viele Schlüsselkomponenten der sozialen </a:t>
            </a:r>
            <a:r>
              <a:rPr lang="de-DE" sz="1800" b="0" dirty="0" smtClean="0"/>
              <a:t>Kognition</a:t>
            </a:r>
          </a:p>
          <a:p>
            <a:pPr algn="just"/>
            <a:endParaRPr lang="de-DE" sz="1800" b="0" dirty="0" smtClean="0"/>
          </a:p>
          <a:p>
            <a:pPr algn="just"/>
            <a:r>
              <a:rPr lang="de-DE" sz="1800" b="0" dirty="0" smtClean="0"/>
              <a:t>Die </a:t>
            </a:r>
            <a:r>
              <a:rPr lang="de-DE" sz="1800" b="0" dirty="0" smtClean="0"/>
              <a:t>Kleinkinder erwerben diese Fähigkeit nach und nach </a:t>
            </a:r>
            <a:r>
              <a:rPr lang="de-DE" sz="1800" b="0" dirty="0" smtClean="0"/>
              <a:t>durch Lernprozesse</a:t>
            </a:r>
            <a:r>
              <a:rPr lang="de-DE" sz="1800" b="0" dirty="0" smtClean="0"/>
              <a:t>, während sie mit ihrer Bezugsperson </a:t>
            </a:r>
            <a:r>
              <a:rPr lang="de-DE" sz="1800" b="0" dirty="0" smtClean="0"/>
              <a:t>interagieren</a:t>
            </a:r>
            <a:endParaRPr lang="de-DE" sz="1800" dirty="0" smtClean="0"/>
          </a:p>
          <a:p>
            <a:endParaRPr lang="de-DE" sz="1800" b="0" dirty="0" smtClean="0"/>
          </a:p>
          <a:p>
            <a:r>
              <a:rPr lang="de-DE" sz="1800" b="0" dirty="0" smtClean="0"/>
              <a:t>Das Erkenntnis des Lernprozesses ist vor allem </a:t>
            </a:r>
            <a:r>
              <a:rPr lang="de-DE" sz="1800" b="0" dirty="0" smtClean="0"/>
              <a:t>wichtig:</a:t>
            </a:r>
          </a:p>
          <a:p>
            <a:pPr lvl="1"/>
            <a:r>
              <a:rPr lang="de-DE" sz="1600" b="0" dirty="0" smtClean="0">
                <a:solidFill>
                  <a:schemeClr val="bg1">
                    <a:lumMod val="50000"/>
                  </a:schemeClr>
                </a:solidFill>
              </a:rPr>
              <a:t>zu </a:t>
            </a:r>
            <a:r>
              <a:rPr lang="de-DE" sz="1600" b="0" dirty="0" smtClean="0">
                <a:solidFill>
                  <a:schemeClr val="bg1">
                    <a:lumMod val="50000"/>
                  </a:schemeClr>
                </a:solidFill>
              </a:rPr>
              <a:t>verstehen wie die Menschen wichtig von unwichtig unterscheiden </a:t>
            </a:r>
            <a:endParaRPr lang="de-DE" sz="1600" b="0" dirty="0" smtClean="0">
              <a:solidFill>
                <a:schemeClr val="bg1">
                  <a:lumMod val="50000"/>
                </a:schemeClr>
              </a:solidFill>
            </a:endParaRPr>
          </a:p>
          <a:p>
            <a:pPr lvl="1"/>
            <a:r>
              <a:rPr lang="de-DE" sz="1600" b="0" dirty="0" smtClean="0">
                <a:solidFill>
                  <a:schemeClr val="bg1">
                    <a:lumMod val="50000"/>
                  </a:schemeClr>
                </a:solidFill>
              </a:rPr>
              <a:t>bereits </a:t>
            </a:r>
            <a:r>
              <a:rPr lang="de-DE" sz="1600" b="0" dirty="0" smtClean="0">
                <a:solidFill>
                  <a:schemeClr val="bg1">
                    <a:lumMod val="50000"/>
                  </a:schemeClr>
                </a:solidFill>
              </a:rPr>
              <a:t>bestehende Lernalgorithmen zu optimieren bzw. welche zu </a:t>
            </a:r>
            <a:r>
              <a:rPr lang="de-DE" sz="1600" b="0" dirty="0" smtClean="0">
                <a:solidFill>
                  <a:schemeClr val="bg1">
                    <a:lumMod val="50000"/>
                  </a:schemeClr>
                </a:solidFill>
              </a:rPr>
              <a:t>entwickeln</a:t>
            </a:r>
            <a:endParaRPr lang="de-DE" sz="1600" b="0" dirty="0" smtClean="0">
              <a:solidFill>
                <a:schemeClr val="bg1">
                  <a:lumMod val="50000"/>
                </a:schemeClr>
              </a:solidFill>
            </a:endParaRPr>
          </a:p>
          <a:p>
            <a:endParaRPr lang="de-DE" sz="1600" b="0" dirty="0" smtClean="0"/>
          </a:p>
          <a:p>
            <a:r>
              <a:rPr lang="de-DE" sz="1800" b="0" dirty="0" smtClean="0"/>
              <a:t>Die Fortschritte beim Verständnis der kognitiven Kindes-Entwicklung können uns </a:t>
            </a:r>
            <a:r>
              <a:rPr lang="de-DE" sz="1800" b="0" dirty="0" smtClean="0"/>
              <a:t>helfen:</a:t>
            </a:r>
          </a:p>
          <a:p>
            <a:pPr lvl="1"/>
            <a:r>
              <a:rPr lang="de-DE" sz="1600" dirty="0" smtClean="0">
                <a:solidFill>
                  <a:schemeClr val="bg1">
                    <a:lumMod val="50000"/>
                  </a:schemeClr>
                </a:solidFill>
              </a:rPr>
              <a:t>Eine </a:t>
            </a:r>
            <a:r>
              <a:rPr lang="de-DE" sz="1600" dirty="0" smtClean="0">
                <a:solidFill>
                  <a:schemeClr val="bg1">
                    <a:lumMod val="50000"/>
                  </a:schemeClr>
                </a:solidFill>
              </a:rPr>
              <a:t>neue Generation intelligenter Roboter zu </a:t>
            </a:r>
            <a:r>
              <a:rPr lang="de-DE" sz="1600" dirty="0" smtClean="0">
                <a:solidFill>
                  <a:schemeClr val="bg1">
                    <a:lumMod val="50000"/>
                  </a:schemeClr>
                </a:solidFill>
              </a:rPr>
              <a:t>entwickeln</a:t>
            </a:r>
          </a:p>
          <a:p>
            <a:pPr lvl="1"/>
            <a:r>
              <a:rPr lang="de-DE" sz="1600" dirty="0" smtClean="0">
                <a:solidFill>
                  <a:schemeClr val="bg1">
                    <a:lumMod val="50000"/>
                  </a:schemeClr>
                </a:solidFill>
              </a:rPr>
              <a:t>Die Lernmechanismen </a:t>
            </a:r>
            <a:r>
              <a:rPr lang="de-DE" sz="1600" dirty="0" smtClean="0">
                <a:solidFill>
                  <a:schemeClr val="bg1">
                    <a:lumMod val="50000"/>
                  </a:schemeClr>
                </a:solidFill>
              </a:rPr>
              <a:t>in allen Bereichen des Lebens einzubringen</a:t>
            </a:r>
            <a:endParaRPr lang="de-DE" sz="1600" b="0" dirty="0" smtClean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Hans Musterfrau, Institut für Informatik, 1.April 2006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 - </a:t>
            </a:r>
            <a:fld id="{CC2B4BF6-E860-40B4-BFFF-43A878DF85E7}" type="slidenum">
              <a:rPr lang="de-DE" smtClean="0"/>
              <a:pPr>
                <a:defRPr/>
              </a:pPr>
              <a:t>15</a:t>
            </a:fld>
            <a:r>
              <a:rPr lang="de-DE" smtClean="0"/>
              <a:t> -</a:t>
            </a:r>
            <a:endParaRPr lang="de-DE"/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Fußzeilenplatzhalt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de-DE" smtClean="0"/>
              <a:t>Institut für Informatik, SS 2011</a:t>
            </a:r>
          </a:p>
        </p:txBody>
      </p:sp>
      <p:sp>
        <p:nvSpPr>
          <p:cNvPr id="4099" name="Foliennummernplatzhalt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de-DE" smtClean="0"/>
              <a:t> - </a:t>
            </a:r>
            <a:fld id="{013AFFF9-1F1A-4BDD-B30B-7235A2097EC4}" type="slidenum">
              <a:rPr lang="de-DE" smtClean="0"/>
              <a:pPr/>
              <a:t>2</a:t>
            </a:fld>
            <a:r>
              <a:rPr lang="de-DE" smtClean="0"/>
              <a:t> -</a:t>
            </a:r>
          </a:p>
        </p:txBody>
      </p:sp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b="0" dirty="0" smtClean="0"/>
              <a:t>Überblick</a:t>
            </a:r>
            <a:endParaRPr lang="de-DE" dirty="0" smtClean="0"/>
          </a:p>
        </p:txBody>
      </p:sp>
      <p:sp>
        <p:nvSpPr>
          <p:cNvPr id="410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de-DE" sz="2000" dirty="0" smtClean="0"/>
              <a:t>Prinzip des Blickverfolgens</a:t>
            </a:r>
          </a:p>
          <a:p>
            <a:pPr eaLnBrk="1" hangingPunct="1">
              <a:spcBef>
                <a:spcPts val="900"/>
              </a:spcBef>
            </a:pPr>
            <a:r>
              <a:rPr lang="de-DE" sz="2000" dirty="0" smtClean="0"/>
              <a:t>Einfluss der Blickverfolgung</a:t>
            </a:r>
          </a:p>
          <a:p>
            <a:pPr eaLnBrk="1" hangingPunct="1">
              <a:spcBef>
                <a:spcPts val="900"/>
              </a:spcBef>
            </a:pPr>
            <a:r>
              <a:rPr lang="de-DE" sz="2000" dirty="0" smtClean="0"/>
              <a:t>Erfahrung aus früheren Experimenten</a:t>
            </a:r>
          </a:p>
          <a:p>
            <a:pPr eaLnBrk="1" hangingPunct="1">
              <a:spcBef>
                <a:spcPts val="900"/>
              </a:spcBef>
            </a:pPr>
            <a:r>
              <a:rPr lang="de-DE" sz="2000" dirty="0" smtClean="0"/>
              <a:t>Das Experiment</a:t>
            </a:r>
          </a:p>
          <a:p>
            <a:pPr lvl="1" eaLnBrk="1" hangingPunct="1"/>
            <a:r>
              <a:rPr lang="de-DE" dirty="0" smtClean="0"/>
              <a:t>Hauptfrage</a:t>
            </a:r>
          </a:p>
          <a:p>
            <a:pPr lvl="1" eaLnBrk="1" hangingPunct="1"/>
            <a:r>
              <a:rPr lang="de-DE" dirty="0" smtClean="0"/>
              <a:t>Hypothese</a:t>
            </a:r>
          </a:p>
          <a:p>
            <a:pPr lvl="1" eaLnBrk="1" hangingPunct="1"/>
            <a:r>
              <a:rPr lang="de-DE" dirty="0" smtClean="0"/>
              <a:t>Teilnehmer</a:t>
            </a:r>
          </a:p>
          <a:p>
            <a:pPr lvl="1" eaLnBrk="1" hangingPunct="1"/>
            <a:r>
              <a:rPr lang="de-DE" dirty="0" smtClean="0"/>
              <a:t>Aufbau</a:t>
            </a:r>
            <a:endParaRPr lang="de-DE" dirty="0" smtClean="0"/>
          </a:p>
          <a:p>
            <a:pPr lvl="1" eaLnBrk="1" hangingPunct="1"/>
            <a:r>
              <a:rPr lang="de-DE" dirty="0" smtClean="0"/>
              <a:t>Ablauf</a:t>
            </a:r>
            <a:endParaRPr lang="de-DE" dirty="0" smtClean="0"/>
          </a:p>
          <a:p>
            <a:pPr eaLnBrk="1" hangingPunct="1">
              <a:spcBef>
                <a:spcPts val="900"/>
              </a:spcBef>
            </a:pPr>
            <a:r>
              <a:rPr lang="de-DE" sz="2000" dirty="0" smtClean="0"/>
              <a:t>Experiment – Auswertung </a:t>
            </a:r>
          </a:p>
          <a:p>
            <a:pPr eaLnBrk="1" hangingPunct="1">
              <a:spcBef>
                <a:spcPts val="900"/>
              </a:spcBef>
            </a:pPr>
            <a:r>
              <a:rPr lang="de-DE" sz="2000" dirty="0" smtClean="0"/>
              <a:t>Die Ergebnisse des Experiments</a:t>
            </a:r>
          </a:p>
          <a:p>
            <a:pPr eaLnBrk="1" hangingPunct="1">
              <a:spcBef>
                <a:spcPts val="900"/>
              </a:spcBef>
            </a:pPr>
            <a:r>
              <a:rPr lang="de-DE" sz="2000" dirty="0" smtClean="0"/>
              <a:t>Interpretation der Ergebnisse</a:t>
            </a:r>
          </a:p>
          <a:p>
            <a:pPr eaLnBrk="1" hangingPunct="1">
              <a:spcBef>
                <a:spcPts val="900"/>
              </a:spcBef>
            </a:pPr>
            <a:r>
              <a:rPr lang="de-DE" sz="2000" dirty="0" smtClean="0"/>
              <a:t>Zusammenfassung und Ausblick</a:t>
            </a:r>
          </a:p>
          <a:p>
            <a:pPr eaLnBrk="1" hangingPunct="1">
              <a:buNone/>
            </a:pPr>
            <a:endParaRPr lang="de-DE" sz="2000" dirty="0" smtClean="0"/>
          </a:p>
          <a:p>
            <a:pPr lvl="1" eaLnBrk="1" hangingPunct="1">
              <a:buNone/>
            </a:pPr>
            <a:endParaRPr lang="de-DE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dirty="0" smtClean="0"/>
              <a:t>Prinzip des Blickverfolgens</a:t>
            </a:r>
          </a:p>
        </p:txBody>
      </p:sp>
      <p:pic>
        <p:nvPicPr>
          <p:cNvPr id="5123" name="Inhaltsplatzhalter 5" descr="Untitled-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85800" y="1139825"/>
            <a:ext cx="8062913" cy="3513138"/>
          </a:xfrm>
        </p:spPr>
      </p:pic>
      <p:sp>
        <p:nvSpPr>
          <p:cNvPr id="5124" name="Fußzeilenplatzhalt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de-DE" smtClean="0"/>
              <a:t>Institut für Informatik, SS 2011</a:t>
            </a:r>
          </a:p>
        </p:txBody>
      </p:sp>
      <p:sp>
        <p:nvSpPr>
          <p:cNvPr id="5125" name="Foliennummernplatzhalt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de-DE" smtClean="0"/>
              <a:t> - </a:t>
            </a:r>
            <a:fld id="{54C52D58-7B9D-445D-8BBD-1858094AABA4}" type="slidenum">
              <a:rPr lang="de-DE" smtClean="0"/>
              <a:pPr/>
              <a:t>3</a:t>
            </a:fld>
            <a:r>
              <a:rPr lang="de-DE" smtClean="0"/>
              <a:t> -</a:t>
            </a:r>
          </a:p>
        </p:txBody>
      </p:sp>
      <p:sp>
        <p:nvSpPr>
          <p:cNvPr id="5126" name="Textfeld 5"/>
          <p:cNvSpPr txBox="1">
            <a:spLocks noChangeArrowheads="1"/>
          </p:cNvSpPr>
          <p:nvPr/>
        </p:nvSpPr>
        <p:spPr bwMode="auto">
          <a:xfrm>
            <a:off x="684213" y="4941888"/>
            <a:ext cx="8064500" cy="116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b="1" dirty="0"/>
              <a:t>Blickverfolgung</a:t>
            </a:r>
            <a:r>
              <a:rPr lang="de-DE" dirty="0"/>
              <a:t>  -  die Fähigkeit der Menschen, das Blickziel anderer an deren Blick zu erkennen. </a:t>
            </a:r>
          </a:p>
          <a:p>
            <a:endParaRPr lang="de-DE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Einfluss der Blickverfolgung</a:t>
            </a:r>
          </a:p>
        </p:txBody>
      </p:sp>
      <p:sp>
        <p:nvSpPr>
          <p:cNvPr id="7171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sz="2200" dirty="0" smtClean="0"/>
              <a:t>vier Schlüsselkomponenten der sozialen Kognition</a:t>
            </a:r>
          </a:p>
          <a:p>
            <a:pPr lvl="1"/>
            <a:r>
              <a:rPr lang="de-DE" dirty="0" smtClean="0"/>
              <a:t>Sprachenlernen</a:t>
            </a:r>
            <a:r>
              <a:rPr lang="de-DE" sz="2100" dirty="0" smtClean="0"/>
              <a:t> - </a:t>
            </a:r>
            <a:r>
              <a:rPr lang="de-DE" sz="1600" dirty="0" smtClean="0">
                <a:solidFill>
                  <a:schemeClr val="bg1">
                    <a:lumMod val="50000"/>
                  </a:schemeClr>
                </a:solidFill>
              </a:rPr>
              <a:t>einprägen von Objektnamen, die gerade im Mittelpunkt des Interesses stehen</a:t>
            </a:r>
          </a:p>
          <a:p>
            <a:pPr lvl="1"/>
            <a:r>
              <a:rPr lang="de-DE" dirty="0" smtClean="0"/>
              <a:t>Emotionen verstehen </a:t>
            </a:r>
            <a:r>
              <a:rPr lang="de-DE" sz="2100" dirty="0" smtClean="0"/>
              <a:t>- </a:t>
            </a:r>
            <a:r>
              <a:rPr lang="de-DE" sz="1600" dirty="0" smtClean="0">
                <a:solidFill>
                  <a:schemeClr val="bg1">
                    <a:lumMod val="50000"/>
                  </a:schemeClr>
                </a:solidFill>
              </a:rPr>
              <a:t>erkennen wodurch diese Emotionen verursacht wurden</a:t>
            </a:r>
          </a:p>
          <a:p>
            <a:pPr lvl="1"/>
            <a:r>
              <a:rPr lang="de-DE" dirty="0" smtClean="0"/>
              <a:t>Imitationslernen -</a:t>
            </a:r>
            <a:r>
              <a:rPr lang="de-DE" sz="2100" dirty="0" smtClean="0"/>
              <a:t> </a:t>
            </a:r>
            <a:r>
              <a:rPr lang="de-DE" sz="1600" dirty="0" smtClean="0">
                <a:solidFill>
                  <a:schemeClr val="bg1">
                    <a:lumMod val="50000"/>
                  </a:schemeClr>
                </a:solidFill>
              </a:rPr>
              <a:t>durch Nachahmung werden Verhaltenselemente erlernt, die allein verbal nur schwer vermittelt werden können</a:t>
            </a:r>
          </a:p>
          <a:p>
            <a:pPr lvl="1"/>
            <a:r>
              <a:rPr lang="de-DE" dirty="0" smtClean="0"/>
              <a:t>Persönliche Interessen</a:t>
            </a:r>
            <a:r>
              <a:rPr lang="de-DE" sz="2100" dirty="0" smtClean="0"/>
              <a:t>, Wünsche oder Vorlieben - </a:t>
            </a:r>
            <a:r>
              <a:rPr lang="de-DE" sz="1600" dirty="0" smtClean="0">
                <a:solidFill>
                  <a:schemeClr val="bg1">
                    <a:lumMod val="50000"/>
                  </a:schemeClr>
                </a:solidFill>
              </a:rPr>
              <a:t>können durch die Fähigkeit, Blicke zu verfolgen, erkannt werden.   </a:t>
            </a:r>
          </a:p>
          <a:p>
            <a:pPr lvl="1">
              <a:buNone/>
            </a:pPr>
            <a:endParaRPr lang="de-DE" sz="2100" dirty="0" smtClean="0"/>
          </a:p>
          <a:p>
            <a:r>
              <a:rPr lang="de-DE" sz="2200" dirty="0" smtClean="0"/>
              <a:t>ein etabliertes Lernmittel im Schulwesen </a:t>
            </a:r>
          </a:p>
          <a:p>
            <a:pPr lvl="1"/>
            <a:r>
              <a:rPr lang="de-DE" dirty="0" smtClean="0"/>
              <a:t>nonverbalen Hinweis </a:t>
            </a:r>
            <a:r>
              <a:rPr lang="de-DE" sz="2400" dirty="0" smtClean="0">
                <a:solidFill>
                  <a:schemeClr val="tx1"/>
                </a:solidFill>
                <a:latin typeface="+mn-lt"/>
              </a:rPr>
              <a:t>- </a:t>
            </a:r>
            <a:r>
              <a:rPr lang="de-DE" sz="1600" dirty="0" smtClean="0">
                <a:solidFill>
                  <a:schemeClr val="bg1">
                    <a:lumMod val="50000"/>
                  </a:schemeClr>
                </a:solidFill>
              </a:rPr>
              <a:t>worauf die Aufmerksamkeit ausgerichtet werden soll</a:t>
            </a:r>
            <a:endParaRPr lang="de-DE" dirty="0" smtClean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7172" name="Fußzeilenplatzhalt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de-DE" dirty="0" smtClean="0"/>
              <a:t>Institut für Informatik, SS 2011</a:t>
            </a:r>
          </a:p>
        </p:txBody>
      </p:sp>
      <p:sp>
        <p:nvSpPr>
          <p:cNvPr id="7173" name="Foliennummernplatzhalt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de-DE" smtClean="0"/>
              <a:t> - </a:t>
            </a:r>
            <a:fld id="{0E53E21D-0A7C-4E2B-B69E-9A382E678F39}" type="slidenum">
              <a:rPr lang="de-DE" smtClean="0"/>
              <a:pPr/>
              <a:t>4</a:t>
            </a:fld>
            <a:r>
              <a:rPr lang="de-DE" smtClean="0"/>
              <a:t> -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de-DE" dirty="0" smtClean="0"/>
              <a:t>Erfahrung aus früheren Experimenten</a:t>
            </a:r>
            <a:endParaRPr lang="de-DE" sz="20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1" indent="0">
              <a:buClrTx/>
              <a:buSzPct val="130000"/>
              <a:buBlip>
                <a:blip r:embed="rId2"/>
              </a:buBlip>
            </a:pPr>
            <a:r>
              <a:rPr lang="de-DE" b="1" dirty="0" smtClean="0">
                <a:ea typeface="+mn-ea"/>
                <a:cs typeface="+mn-cs"/>
              </a:rPr>
              <a:t>Wessen Blick und unter welcher Bedingung wird verfolgt?</a:t>
            </a:r>
          </a:p>
          <a:p>
            <a:pPr lvl="1"/>
            <a:r>
              <a:rPr lang="de-DE" sz="1600" dirty="0" smtClean="0">
                <a:solidFill>
                  <a:schemeClr val="tx1"/>
                </a:solidFill>
                <a:latin typeface="+mn-lt"/>
              </a:rPr>
              <a:t>Kinder im Alter von 12 bis 18 </a:t>
            </a:r>
            <a:r>
              <a:rPr lang="de-DE" sz="1600" dirty="0" smtClean="0">
                <a:solidFill>
                  <a:schemeClr val="tx1"/>
                </a:solidFill>
                <a:latin typeface="+mn-lt"/>
              </a:rPr>
              <a:t>Monaten: </a:t>
            </a:r>
            <a:endParaRPr lang="de-DE" sz="1600" dirty="0" smtClean="0">
              <a:solidFill>
                <a:schemeClr val="tx1"/>
              </a:solidFill>
              <a:latin typeface="+mn-lt"/>
            </a:endParaRPr>
          </a:p>
          <a:p>
            <a:pPr lvl="2">
              <a:buFont typeface="Arial" pitchFamily="34" charset="0"/>
              <a:buChar char="•"/>
            </a:pPr>
            <a:r>
              <a:rPr lang="de-DE" sz="1600" dirty="0" smtClean="0">
                <a:solidFill>
                  <a:schemeClr val="tx1"/>
                </a:solidFill>
                <a:latin typeface="+mn-lt"/>
              </a:rPr>
              <a:t>folgen den Blick einer Person, die sich umdreht um ein seitliches Ziel anzuschauen. </a:t>
            </a:r>
          </a:p>
          <a:p>
            <a:pPr lvl="2">
              <a:buFont typeface="Arial" pitchFamily="34" charset="0"/>
              <a:buChar char="•"/>
            </a:pPr>
            <a:r>
              <a:rPr lang="de-DE" sz="1600" dirty="0" smtClean="0">
                <a:solidFill>
                  <a:schemeClr val="tx1"/>
                </a:solidFill>
                <a:latin typeface="+mn-lt"/>
              </a:rPr>
              <a:t>Diese Reaktion bleibt jedoch aus, wenn  </a:t>
            </a:r>
          </a:p>
          <a:p>
            <a:pPr lvl="3">
              <a:buFont typeface="Symbol" pitchFamily="18" charset="2"/>
              <a:buChar char="-"/>
            </a:pPr>
            <a:r>
              <a:rPr lang="de-DE" sz="1600" dirty="0" smtClean="0">
                <a:solidFill>
                  <a:schemeClr val="tx1"/>
                </a:solidFill>
                <a:latin typeface="+mn-lt"/>
              </a:rPr>
              <a:t>die Aussicht dieser Person von einer undurchsichtigen Trennwand gesperrt ist</a:t>
            </a:r>
          </a:p>
          <a:p>
            <a:pPr lvl="3">
              <a:buFont typeface="Symbol" pitchFamily="18" charset="2"/>
              <a:buChar char="-"/>
            </a:pPr>
            <a:r>
              <a:rPr lang="de-DE" sz="1600" dirty="0" smtClean="0">
                <a:solidFill>
                  <a:schemeClr val="tx1"/>
                </a:solidFill>
                <a:latin typeface="+mn-lt"/>
              </a:rPr>
              <a:t>die Person sich mit zugebundenen oder geschlossenen Augen zu dem Ziel-Objekt dreht.</a:t>
            </a:r>
          </a:p>
          <a:p>
            <a:pPr lvl="2">
              <a:buNone/>
            </a:pPr>
            <a:endParaRPr lang="de-DE" sz="1600" dirty="0" smtClean="0">
              <a:solidFill>
                <a:schemeClr val="tx1"/>
              </a:solidFill>
              <a:latin typeface="+mn-lt"/>
            </a:endParaRPr>
          </a:p>
          <a:p>
            <a:pPr lvl="1"/>
            <a:r>
              <a:rPr lang="de-DE" sz="1600" dirty="0" smtClean="0">
                <a:solidFill>
                  <a:schemeClr val="tx1"/>
                </a:solidFill>
                <a:latin typeface="+mn-lt"/>
              </a:rPr>
              <a:t>Ob der Blickverfolgungsprozess stattfindet oder nicht, ist von einer Reihe  Faktoren abhängig: wie z.B. </a:t>
            </a:r>
          </a:p>
          <a:p>
            <a:pPr lvl="2">
              <a:buFont typeface="Arial" pitchFamily="34" charset="0"/>
              <a:buChar char="•"/>
            </a:pPr>
            <a:r>
              <a:rPr lang="de-DE" sz="1600" dirty="0" smtClean="0">
                <a:solidFill>
                  <a:schemeClr val="tx1"/>
                </a:solidFill>
                <a:latin typeface="+mn-lt"/>
              </a:rPr>
              <a:t>Blickwinkel</a:t>
            </a:r>
          </a:p>
          <a:p>
            <a:pPr lvl="2">
              <a:buFont typeface="Arial" pitchFamily="34" charset="0"/>
              <a:buChar char="•"/>
            </a:pPr>
            <a:r>
              <a:rPr lang="de-DE" sz="1600" dirty="0" smtClean="0">
                <a:solidFill>
                  <a:schemeClr val="tx1"/>
                </a:solidFill>
                <a:latin typeface="+mn-lt"/>
              </a:rPr>
              <a:t>Entfernung</a:t>
            </a:r>
          </a:p>
          <a:p>
            <a:pPr lvl="2">
              <a:buFont typeface="Arial" pitchFamily="34" charset="0"/>
              <a:buChar char="•"/>
            </a:pPr>
            <a:r>
              <a:rPr lang="de-DE" sz="1600" dirty="0" smtClean="0">
                <a:solidFill>
                  <a:schemeClr val="tx1"/>
                </a:solidFill>
                <a:latin typeface="+mn-lt"/>
              </a:rPr>
              <a:t>Sozialen Umfeld </a:t>
            </a:r>
          </a:p>
          <a:p>
            <a:pPr lvl="1">
              <a:buNone/>
            </a:pPr>
            <a:endParaRPr lang="de-DE" sz="1600" dirty="0" smtClean="0">
              <a:solidFill>
                <a:schemeClr val="tx1"/>
              </a:solidFill>
              <a:latin typeface="+mn-lt"/>
            </a:endParaRPr>
          </a:p>
          <a:p>
            <a:pPr lvl="1"/>
            <a:r>
              <a:rPr lang="de-DE" sz="1600" dirty="0" smtClean="0">
                <a:solidFill>
                  <a:schemeClr val="tx1"/>
                </a:solidFill>
                <a:latin typeface="+mn-lt"/>
              </a:rPr>
              <a:t>Die Fähigkeit, Blicke zu verfolgen, entwickelt sich weiter mit dem Alter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 dirty="0" smtClean="0"/>
              <a:t>Institut für Informatik, SS 2011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 - </a:t>
            </a:r>
            <a:fld id="{CC2B4BF6-E860-40B4-BFFF-43A878DF85E7}" type="slidenum">
              <a:rPr lang="de-DE" smtClean="0"/>
              <a:pPr>
                <a:defRPr/>
              </a:pPr>
              <a:t>5</a:t>
            </a:fld>
            <a:r>
              <a:rPr lang="de-DE" smtClean="0"/>
              <a:t> -</a:t>
            </a:r>
            <a:endParaRPr lang="de-DE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Das Experiment - Hauptfrage</a:t>
            </a:r>
            <a:br>
              <a:rPr lang="de-DE" dirty="0" smtClean="0"/>
            </a:b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 dirty="0" smtClean="0"/>
              <a:t>Institut für Informatik, SS 2011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 - </a:t>
            </a:r>
            <a:fld id="{CC2B4BF6-E860-40B4-BFFF-43A878DF85E7}" type="slidenum">
              <a:rPr lang="de-DE" smtClean="0"/>
              <a:pPr>
                <a:defRPr/>
              </a:pPr>
              <a:t>6</a:t>
            </a:fld>
            <a:r>
              <a:rPr lang="de-DE" smtClean="0"/>
              <a:t> -</a:t>
            </a:r>
            <a:endParaRPr lang="de-DE"/>
          </a:p>
        </p:txBody>
      </p:sp>
      <p:graphicFrame>
        <p:nvGraphicFramePr>
          <p:cNvPr id="6" name="Inhaltsplatzhalter 7"/>
          <p:cNvGraphicFramePr>
            <a:graphicFrameLocks/>
          </p:cNvGraphicFramePr>
          <p:nvPr/>
        </p:nvGraphicFramePr>
        <p:xfrm>
          <a:off x="755576" y="1268760"/>
          <a:ext cx="7992888" cy="38884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Rechteck 8"/>
          <p:cNvSpPr/>
          <p:nvPr/>
        </p:nvSpPr>
        <p:spPr>
          <a:xfrm>
            <a:off x="755576" y="5517232"/>
            <a:ext cx="8064896" cy="584775"/>
          </a:xfrm>
          <a:prstGeom prst="rect">
            <a:avLst/>
          </a:prstGeom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1" algn="ctr"/>
            <a:r>
              <a:rPr lang="de-DE" sz="1600" dirty="0" smtClean="0">
                <a:solidFill>
                  <a:srgbClr val="003399"/>
                </a:solidFill>
              </a:rPr>
              <a:t>Nimmt das Kinder dem Roboter, nach der Beobachtung, anders wahr als zuvor ? Wird es versuchen, das zu sehen, was auch der Roboter „sieht“?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Das Experiment - Hypothese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 dirty="0" smtClean="0"/>
              <a:t>Institut für Informatik, SS 2011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 - </a:t>
            </a:r>
            <a:fld id="{CC2B4BF6-E860-40B4-BFFF-43A878DF85E7}" type="slidenum">
              <a:rPr lang="de-DE" smtClean="0"/>
              <a:pPr>
                <a:defRPr/>
              </a:pPr>
              <a:t>7</a:t>
            </a:fld>
            <a:r>
              <a:rPr lang="de-DE" smtClean="0"/>
              <a:t> -</a:t>
            </a:r>
            <a:endParaRPr lang="de-DE"/>
          </a:p>
        </p:txBody>
      </p:sp>
      <p:graphicFrame>
        <p:nvGraphicFramePr>
          <p:cNvPr id="8" name="Inhaltsplatzhalter 7"/>
          <p:cNvGraphicFramePr>
            <a:graphicFrameLocks noGrp="1"/>
          </p:cNvGraphicFramePr>
          <p:nvPr>
            <p:ph idx="1"/>
          </p:nvPr>
        </p:nvGraphicFramePr>
        <p:xfrm>
          <a:off x="755576" y="1268760"/>
          <a:ext cx="7992888" cy="38884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4" name="Rechteck 13"/>
          <p:cNvSpPr/>
          <p:nvPr/>
        </p:nvSpPr>
        <p:spPr>
          <a:xfrm>
            <a:off x="899592" y="5517232"/>
            <a:ext cx="7776864" cy="584775"/>
          </a:xfrm>
          <a:prstGeom prst="rect">
            <a:avLst/>
          </a:prstGeom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de-DE" sz="1600" dirty="0" smtClean="0">
                <a:solidFill>
                  <a:srgbClr val="003399"/>
                </a:solidFill>
              </a:rPr>
              <a:t>Die Beobachtung erhöhet die Wahrscheinlichkeit, dass das Kind dem Blick des Roboters folg und das Zielobjekt erkennt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Experiment – Teilnehmer</a:t>
            </a:r>
            <a:endParaRPr lang="de-DE" dirty="0"/>
          </a:p>
        </p:txBody>
      </p:sp>
      <p:graphicFrame>
        <p:nvGraphicFramePr>
          <p:cNvPr id="7" name="Inhaltsplatzhalter 6"/>
          <p:cNvGraphicFramePr>
            <a:graphicFrameLocks noGrp="1"/>
          </p:cNvGraphicFramePr>
          <p:nvPr>
            <p:ph idx="1"/>
          </p:nvPr>
        </p:nvGraphicFramePr>
        <p:xfrm>
          <a:off x="611560" y="1223392"/>
          <a:ext cx="3886200" cy="52299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 dirty="0" smtClean="0"/>
              <a:t>Institut für Informatik, SS 2011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 - </a:t>
            </a:r>
            <a:fld id="{CC2B4BF6-E860-40B4-BFFF-43A878DF85E7}" type="slidenum">
              <a:rPr lang="de-DE" smtClean="0"/>
              <a:pPr>
                <a:defRPr/>
              </a:pPr>
              <a:t>8</a:t>
            </a:fld>
            <a:r>
              <a:rPr lang="de-DE" smtClean="0"/>
              <a:t> -</a:t>
            </a:r>
            <a:endParaRPr lang="de-DE"/>
          </a:p>
        </p:txBody>
      </p:sp>
      <p:grpSp>
        <p:nvGrpSpPr>
          <p:cNvPr id="15" name="Gruppieren 14"/>
          <p:cNvGrpSpPr/>
          <p:nvPr/>
        </p:nvGrpSpPr>
        <p:grpSpPr>
          <a:xfrm>
            <a:off x="4788024" y="1240479"/>
            <a:ext cx="3960439" cy="864096"/>
            <a:chOff x="2699366" y="144020"/>
            <a:chExt cx="2557223" cy="781917"/>
          </a:xfrm>
        </p:grpSpPr>
        <p:sp>
          <p:nvSpPr>
            <p:cNvPr id="16" name="Abgerundetes Rechteck 15"/>
            <p:cNvSpPr/>
            <p:nvPr/>
          </p:nvSpPr>
          <p:spPr>
            <a:xfrm>
              <a:off x="2699366" y="144020"/>
              <a:ext cx="2557223" cy="781917"/>
            </a:xfrm>
            <a:prstGeom prst="roundRect">
              <a:avLst/>
            </a:prstGeom>
            <a:solidFill>
              <a:srgbClr val="66CCFF"/>
            </a:solidFill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</p:sp>
        <p:sp>
          <p:nvSpPr>
            <p:cNvPr id="17" name="Abgerundetes Rechteck 4"/>
            <p:cNvSpPr/>
            <p:nvPr/>
          </p:nvSpPr>
          <p:spPr>
            <a:xfrm>
              <a:off x="2737536" y="182190"/>
              <a:ext cx="2480883" cy="70557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5400" tIns="25400" rIns="25400" bIns="2540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de-DE" dirty="0" smtClean="0"/>
                <a:t>64 18-Monate alte Kinder</a:t>
              </a:r>
              <a:endParaRPr lang="de-DE" sz="1600" kern="1200" dirty="0"/>
            </a:p>
          </p:txBody>
        </p:sp>
      </p:grpSp>
      <p:grpSp>
        <p:nvGrpSpPr>
          <p:cNvPr id="18" name="Gruppieren 17"/>
          <p:cNvGrpSpPr/>
          <p:nvPr/>
        </p:nvGrpSpPr>
        <p:grpSpPr>
          <a:xfrm>
            <a:off x="4788024" y="2280281"/>
            <a:ext cx="3960440" cy="1008111"/>
            <a:chOff x="5218577" y="2935321"/>
            <a:chExt cx="1696004" cy="693633"/>
          </a:xfrm>
        </p:grpSpPr>
        <p:sp>
          <p:nvSpPr>
            <p:cNvPr id="19" name="Abgerundetes Rechteck 18"/>
            <p:cNvSpPr/>
            <p:nvPr/>
          </p:nvSpPr>
          <p:spPr>
            <a:xfrm>
              <a:off x="5218577" y="2935321"/>
              <a:ext cx="1696004" cy="693633"/>
            </a:xfrm>
            <a:prstGeom prst="roundRect">
              <a:avLst/>
            </a:prstGeom>
            <a:solidFill>
              <a:srgbClr val="336699"/>
            </a:solidFill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</p:sp>
        <p:sp>
          <p:nvSpPr>
            <p:cNvPr id="20" name="Abgerundetes Rechteck 4"/>
            <p:cNvSpPr/>
            <p:nvPr/>
          </p:nvSpPr>
          <p:spPr>
            <a:xfrm>
              <a:off x="5252437" y="2969181"/>
              <a:ext cx="1628284" cy="62591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5400" tIns="25400" rIns="25400" bIns="2540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de-DE" sz="2000" kern="1200" dirty="0" smtClean="0"/>
                <a:t>Erwachsene</a:t>
              </a:r>
              <a:endParaRPr lang="de-DE" sz="2000" kern="1200" dirty="0"/>
            </a:p>
          </p:txBody>
        </p:sp>
      </p:grpSp>
      <p:pic>
        <p:nvPicPr>
          <p:cNvPr id="21" name="Grafik 20" descr="Raumplan_de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4644008" y="3501008"/>
            <a:ext cx="4067057" cy="2736304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Experiment – </a:t>
            </a:r>
            <a:r>
              <a:rPr lang="de-DE" dirty="0" smtClean="0"/>
              <a:t>Aufbau</a:t>
            </a:r>
            <a:r>
              <a:rPr lang="de-DE" dirty="0" smtClean="0"/>
              <a:t> </a:t>
            </a:r>
            <a:endParaRPr lang="de-DE" dirty="0"/>
          </a:p>
        </p:txBody>
      </p:sp>
      <p:graphicFrame>
        <p:nvGraphicFramePr>
          <p:cNvPr id="8" name="Inhaltsplatzhalter 7"/>
          <p:cNvGraphicFramePr>
            <a:graphicFrameLocks noGrp="1"/>
          </p:cNvGraphicFramePr>
          <p:nvPr>
            <p:ph idx="1"/>
          </p:nvPr>
        </p:nvGraphicFramePr>
        <p:xfrm>
          <a:off x="683568" y="1196752"/>
          <a:ext cx="8064896" cy="51845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 dirty="0" smtClean="0"/>
              <a:t>Institut für Informatik, SS 2011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 - </a:t>
            </a:r>
            <a:fld id="{CC2B4BF6-E860-40B4-BFFF-43A878DF85E7}" type="slidenum">
              <a:rPr lang="de-DE" smtClean="0"/>
              <a:pPr>
                <a:defRPr/>
              </a:pPr>
              <a:t>9</a:t>
            </a:fld>
            <a:r>
              <a:rPr lang="de-DE" smtClean="0"/>
              <a:t> -</a:t>
            </a:r>
            <a:endParaRPr lang="de-DE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UniFFM-blau">
  <a:themeElements>
    <a:clrScheme name="UniFFM-blau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UniFFM-blau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UniFFM-blau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iFFM-blau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niFFM-blau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iFFM-blau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iFFM-blau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iFFM-blau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iFFM-blau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UniFFM-blau</Template>
  <TotalTime>0</TotalTime>
  <Words>1078</Words>
  <Application>Microsoft Office PowerPoint</Application>
  <PresentationFormat>Bildschirmpräsentation (4:3)</PresentationFormat>
  <Paragraphs>201</Paragraphs>
  <Slides>15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15</vt:i4>
      </vt:variant>
    </vt:vector>
  </HeadingPairs>
  <TitlesOfParts>
    <vt:vector size="16" baseType="lpstr">
      <vt:lpstr>UniFFM-blau</vt:lpstr>
      <vt:lpstr>Seminar “Ausgewählte Themen Adaptiver Systeme” Modelle sozialer Interaktion und Lernen - von Babies zu Robotern SS 2011  Soziale Anteilnahme und Blickverfolgung</vt:lpstr>
      <vt:lpstr>Überblick</vt:lpstr>
      <vt:lpstr>Prinzip des Blickverfolgens</vt:lpstr>
      <vt:lpstr>Einfluss der Blickverfolgung</vt:lpstr>
      <vt:lpstr>Erfahrung aus früheren Experimenten</vt:lpstr>
      <vt:lpstr>Das Experiment - Hauptfrage </vt:lpstr>
      <vt:lpstr>Das Experiment - Hypothese</vt:lpstr>
      <vt:lpstr>Experiment – Teilnehmer</vt:lpstr>
      <vt:lpstr>Experiment – Aufbau </vt:lpstr>
      <vt:lpstr>Experiment – Ablauf </vt:lpstr>
      <vt:lpstr>Interaktion-Skript</vt:lpstr>
      <vt:lpstr>Experiment – Auswertung </vt:lpstr>
      <vt:lpstr>Die Ergebnisse des Experiments </vt:lpstr>
      <vt:lpstr>Interpretation der Ergebnisse</vt:lpstr>
      <vt:lpstr>Zusammenfassung und Ausblick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Seminar “Ausgewählte Themen Adaptiver Systeme” Modelle sozialer Interaktion und Lernen - von Babies zu Robotern SS 2011  Soziale Anteilnahme und Blickverfolgung</dc:title>
  <dc:creator>singi</dc:creator>
  <cp:lastModifiedBy>singi</cp:lastModifiedBy>
  <cp:revision>153</cp:revision>
  <dcterms:created xsi:type="dcterms:W3CDTF">2011-05-15T11:23:26Z</dcterms:created>
  <dcterms:modified xsi:type="dcterms:W3CDTF">2011-06-17T00:29:32Z</dcterms:modified>
</cp:coreProperties>
</file>